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16" r:id="rId2"/>
    <p:sldMasterId id="2147485128" r:id="rId3"/>
    <p:sldMasterId id="2147485140" r:id="rId4"/>
    <p:sldMasterId id="2147485152" r:id="rId5"/>
    <p:sldMasterId id="2147485173" r:id="rId6"/>
    <p:sldMasterId id="2147485185" r:id="rId7"/>
    <p:sldMasterId id="2147485195" r:id="rId8"/>
  </p:sldMasterIdLst>
  <p:notesMasterIdLst>
    <p:notesMasterId r:id="rId40"/>
  </p:notesMasterIdLst>
  <p:handoutMasterIdLst>
    <p:handoutMasterId r:id="rId41"/>
  </p:handoutMasterIdLst>
  <p:sldIdLst>
    <p:sldId id="256" r:id="rId9"/>
    <p:sldId id="944" r:id="rId10"/>
    <p:sldId id="919" r:id="rId11"/>
    <p:sldId id="923" r:id="rId12"/>
    <p:sldId id="924" r:id="rId13"/>
    <p:sldId id="926" r:id="rId14"/>
    <p:sldId id="930" r:id="rId15"/>
    <p:sldId id="936" r:id="rId16"/>
    <p:sldId id="946" r:id="rId17"/>
    <p:sldId id="945" r:id="rId18"/>
    <p:sldId id="947" r:id="rId19"/>
    <p:sldId id="949" r:id="rId20"/>
    <p:sldId id="950" r:id="rId21"/>
    <p:sldId id="951" r:id="rId22"/>
    <p:sldId id="885" r:id="rId23"/>
    <p:sldId id="952" r:id="rId24"/>
    <p:sldId id="953" r:id="rId25"/>
    <p:sldId id="954" r:id="rId26"/>
    <p:sldId id="955" r:id="rId27"/>
    <p:sldId id="956" r:id="rId28"/>
    <p:sldId id="957" r:id="rId29"/>
    <p:sldId id="897" r:id="rId30"/>
    <p:sldId id="899" r:id="rId31"/>
    <p:sldId id="902" r:id="rId32"/>
    <p:sldId id="962" r:id="rId33"/>
    <p:sldId id="963" r:id="rId34"/>
    <p:sldId id="904" r:id="rId35"/>
    <p:sldId id="964" r:id="rId36"/>
    <p:sldId id="965" r:id="rId37"/>
    <p:sldId id="966" r:id="rId38"/>
    <p:sldId id="914" r:id="rId39"/>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3CA"/>
    <a:srgbClr val="000000"/>
    <a:srgbClr val="0F5494"/>
    <a:srgbClr val="3166CF"/>
    <a:srgbClr val="2C5EC2"/>
    <a:srgbClr val="2D5EC1"/>
    <a:srgbClr val="3E6FD2"/>
    <a:srgbClr val="BDDEFF"/>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66300" autoAdjust="0"/>
  </p:normalViewPr>
  <p:slideViewPr>
    <p:cSldViewPr>
      <p:cViewPr varScale="1">
        <p:scale>
          <a:sx n="45" d="100"/>
          <a:sy n="45" d="100"/>
        </p:scale>
        <p:origin x="1868"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94940215806358"/>
          <c:y val="1.055708173020418E-2"/>
          <c:w val="0.81410343845183319"/>
          <c:h val="0.89639694243532453"/>
        </c:manualLayout>
      </c:layout>
      <c:barChart>
        <c:barDir val="bar"/>
        <c:grouping val="percentStacked"/>
        <c:varyColors val="0"/>
        <c:ser>
          <c:idx val="0"/>
          <c:order val="0"/>
          <c:tx>
            <c:strRef>
              <c:f>Sheet1!$B$1</c:f>
              <c:strCache>
                <c:ptCount val="1"/>
                <c:pt idx="0">
                  <c:v>Public budget</c:v>
                </c:pt>
              </c:strCache>
            </c:strRef>
          </c:tx>
          <c:spPr>
            <a:solidFill>
              <a:schemeClr val="bg1">
                <a:lumMod val="75000"/>
              </a:schemeClr>
            </a:solidFill>
          </c:spPr>
          <c:invertIfNegative val="0"/>
          <c:cat>
            <c:strRef>
              <c:f>Sheet1!$A$2:$A$29</c:f>
              <c:strCache>
                <c:ptCount val="28"/>
                <c:pt idx="0">
                  <c:v>Denmark</c:v>
                </c:pt>
                <c:pt idx="1">
                  <c:v>United Kingdom</c:v>
                </c:pt>
                <c:pt idx="2">
                  <c:v>Finland</c:v>
                </c:pt>
                <c:pt idx="3">
                  <c:v>Italy</c:v>
                </c:pt>
                <c:pt idx="4">
                  <c:v>Belgium</c:v>
                </c:pt>
                <c:pt idx="5">
                  <c:v>Germany</c:v>
                </c:pt>
                <c:pt idx="6">
                  <c:v>Portugal</c:v>
                </c:pt>
                <c:pt idx="7">
                  <c:v>Slovakia</c:v>
                </c:pt>
                <c:pt idx="8">
                  <c:v>Bulgaria</c:v>
                </c:pt>
                <c:pt idx="9">
                  <c:v>Lithuania</c:v>
                </c:pt>
                <c:pt idx="10">
                  <c:v>Austria</c:v>
                </c:pt>
                <c:pt idx="11">
                  <c:v>Poland</c:v>
                </c:pt>
                <c:pt idx="12">
                  <c:v>Czech Republic</c:v>
                </c:pt>
                <c:pt idx="13">
                  <c:v>Latvia</c:v>
                </c:pt>
                <c:pt idx="14">
                  <c:v>Romania</c:v>
                </c:pt>
                <c:pt idx="15">
                  <c:v>Greece</c:v>
                </c:pt>
                <c:pt idx="16">
                  <c:v>Spain</c:v>
                </c:pt>
                <c:pt idx="17">
                  <c:v>Malta</c:v>
                </c:pt>
                <c:pt idx="18">
                  <c:v>France</c:v>
                </c:pt>
                <c:pt idx="19">
                  <c:v>Estonia</c:v>
                </c:pt>
                <c:pt idx="20">
                  <c:v>Hungary</c:v>
                </c:pt>
                <c:pt idx="21">
                  <c:v>Slovenia</c:v>
                </c:pt>
                <c:pt idx="22">
                  <c:v>Netherlands</c:v>
                </c:pt>
                <c:pt idx="23">
                  <c:v>Cyprus</c:v>
                </c:pt>
                <c:pt idx="24">
                  <c:v>Luxembourg</c:v>
                </c:pt>
                <c:pt idx="25">
                  <c:v>Ireland</c:v>
                </c:pt>
                <c:pt idx="26">
                  <c:v>Croatia</c:v>
                </c:pt>
                <c:pt idx="27">
                  <c:v>Sweden</c:v>
                </c:pt>
              </c:strCache>
            </c:strRef>
          </c:cat>
          <c:val>
            <c:numRef>
              <c:f>Sheet1!$B$2:$B$29</c:f>
              <c:numCache>
                <c:formatCode>0.0%</c:formatCode>
                <c:ptCount val="28"/>
                <c:pt idx="0">
                  <c:v>1.4134856975431783E-2</c:v>
                </c:pt>
                <c:pt idx="1">
                  <c:v>3.0536285201607803E-2</c:v>
                </c:pt>
                <c:pt idx="2">
                  <c:v>4.9807519497664716E-2</c:v>
                </c:pt>
                <c:pt idx="3">
                  <c:v>0.17592610647400039</c:v>
                </c:pt>
                <c:pt idx="4">
                  <c:v>0.19399636155229233</c:v>
                </c:pt>
                <c:pt idx="5">
                  <c:v>0.21016701945123928</c:v>
                </c:pt>
                <c:pt idx="6">
                  <c:v>0.25095311695615252</c:v>
                </c:pt>
                <c:pt idx="7">
                  <c:v>0.25300398908735366</c:v>
                </c:pt>
                <c:pt idx="8">
                  <c:v>0.26929425050570238</c:v>
                </c:pt>
                <c:pt idx="9">
                  <c:v>0.3003498624744847</c:v>
                </c:pt>
                <c:pt idx="10">
                  <c:v>0.31519335977583873</c:v>
                </c:pt>
                <c:pt idx="11">
                  <c:v>0.36957857950317519</c:v>
                </c:pt>
                <c:pt idx="12">
                  <c:v>0.4097467598803336</c:v>
                </c:pt>
                <c:pt idx="13">
                  <c:v>0.41394254601273001</c:v>
                </c:pt>
                <c:pt idx="14">
                  <c:v>0.42602188700334065</c:v>
                </c:pt>
                <c:pt idx="15">
                  <c:v>0.43680601968507377</c:v>
                </c:pt>
                <c:pt idx="16">
                  <c:v>0.44211324240635802</c:v>
                </c:pt>
                <c:pt idx="17">
                  <c:v>0.44429719543688817</c:v>
                </c:pt>
                <c:pt idx="18">
                  <c:v>0.46074298677735404</c:v>
                </c:pt>
                <c:pt idx="19">
                  <c:v>0.52279485888368304</c:v>
                </c:pt>
                <c:pt idx="20">
                  <c:v>0.5324489155385792</c:v>
                </c:pt>
                <c:pt idx="21">
                  <c:v>0.55996841877183456</c:v>
                </c:pt>
                <c:pt idx="22">
                  <c:v>0.60475926862031548</c:v>
                </c:pt>
                <c:pt idx="23">
                  <c:v>0.78169649571364108</c:v>
                </c:pt>
                <c:pt idx="24">
                  <c:v>0.78943684674416659</c:v>
                </c:pt>
                <c:pt idx="25">
                  <c:v>0.98230907206233609</c:v>
                </c:pt>
                <c:pt idx="26">
                  <c:v>1</c:v>
                </c:pt>
                <c:pt idx="27">
                  <c:v>1</c:v>
                </c:pt>
              </c:numCache>
            </c:numRef>
          </c:val>
          <c:extLst>
            <c:ext xmlns:c16="http://schemas.microsoft.com/office/drawing/2014/chart" uri="{C3380CC4-5D6E-409C-BE32-E72D297353CC}">
              <c16:uniqueId val="{00000000-AFC3-462F-8C7C-1C246E8D9A17}"/>
            </c:ext>
          </c:extLst>
        </c:ser>
        <c:ser>
          <c:idx val="1"/>
          <c:order val="1"/>
          <c:tx>
            <c:strRef>
              <c:f>Sheet1!$C$1</c:f>
              <c:strCache>
                <c:ptCount val="1"/>
                <c:pt idx="0">
                  <c:v>Revenues from water tariffs</c:v>
                </c:pt>
              </c:strCache>
            </c:strRef>
          </c:tx>
          <c:spPr>
            <a:solidFill>
              <a:schemeClr val="tx1">
                <a:lumMod val="75000"/>
              </a:schemeClr>
            </a:solidFill>
          </c:spPr>
          <c:invertIfNegative val="0"/>
          <c:cat>
            <c:strRef>
              <c:f>Sheet1!$A$2:$A$29</c:f>
              <c:strCache>
                <c:ptCount val="28"/>
                <c:pt idx="0">
                  <c:v>Denmark</c:v>
                </c:pt>
                <c:pt idx="1">
                  <c:v>United Kingdom</c:v>
                </c:pt>
                <c:pt idx="2">
                  <c:v>Finland</c:v>
                </c:pt>
                <c:pt idx="3">
                  <c:v>Italy</c:v>
                </c:pt>
                <c:pt idx="4">
                  <c:v>Belgium</c:v>
                </c:pt>
                <c:pt idx="5">
                  <c:v>Germany</c:v>
                </c:pt>
                <c:pt idx="6">
                  <c:v>Portugal</c:v>
                </c:pt>
                <c:pt idx="7">
                  <c:v>Slovakia</c:v>
                </c:pt>
                <c:pt idx="8">
                  <c:v>Bulgaria</c:v>
                </c:pt>
                <c:pt idx="9">
                  <c:v>Lithuania</c:v>
                </c:pt>
                <c:pt idx="10">
                  <c:v>Austria</c:v>
                </c:pt>
                <c:pt idx="11">
                  <c:v>Poland</c:v>
                </c:pt>
                <c:pt idx="12">
                  <c:v>Czech Republic</c:v>
                </c:pt>
                <c:pt idx="13">
                  <c:v>Latvia</c:v>
                </c:pt>
                <c:pt idx="14">
                  <c:v>Romania</c:v>
                </c:pt>
                <c:pt idx="15">
                  <c:v>Greece</c:v>
                </c:pt>
                <c:pt idx="16">
                  <c:v>Spain</c:v>
                </c:pt>
                <c:pt idx="17">
                  <c:v>Malta</c:v>
                </c:pt>
                <c:pt idx="18">
                  <c:v>France</c:v>
                </c:pt>
                <c:pt idx="19">
                  <c:v>Estonia</c:v>
                </c:pt>
                <c:pt idx="20">
                  <c:v>Hungary</c:v>
                </c:pt>
                <c:pt idx="21">
                  <c:v>Slovenia</c:v>
                </c:pt>
                <c:pt idx="22">
                  <c:v>Netherlands</c:v>
                </c:pt>
                <c:pt idx="23">
                  <c:v>Cyprus</c:v>
                </c:pt>
                <c:pt idx="24">
                  <c:v>Luxembourg</c:v>
                </c:pt>
                <c:pt idx="25">
                  <c:v>Ireland</c:v>
                </c:pt>
                <c:pt idx="26">
                  <c:v>Croatia</c:v>
                </c:pt>
                <c:pt idx="27">
                  <c:v>Sweden</c:v>
                </c:pt>
              </c:strCache>
            </c:strRef>
          </c:cat>
          <c:val>
            <c:numRef>
              <c:f>Sheet1!$C$2:$C$29</c:f>
              <c:numCache>
                <c:formatCode>0.0%</c:formatCode>
                <c:ptCount val="28"/>
                <c:pt idx="0">
                  <c:v>0.98586514302456818</c:v>
                </c:pt>
                <c:pt idx="1">
                  <c:v>0.96946371479839222</c:v>
                </c:pt>
                <c:pt idx="2">
                  <c:v>0.95019248050233529</c:v>
                </c:pt>
                <c:pt idx="3">
                  <c:v>0.82407389352599947</c:v>
                </c:pt>
                <c:pt idx="4">
                  <c:v>0.80600363844770773</c:v>
                </c:pt>
                <c:pt idx="5">
                  <c:v>0.78983298054876061</c:v>
                </c:pt>
                <c:pt idx="6">
                  <c:v>0.74904688304384748</c:v>
                </c:pt>
                <c:pt idx="7">
                  <c:v>0.74699601091264634</c:v>
                </c:pt>
                <c:pt idx="8">
                  <c:v>0.73070574949429767</c:v>
                </c:pt>
                <c:pt idx="9">
                  <c:v>0.6996501375255153</c:v>
                </c:pt>
                <c:pt idx="10">
                  <c:v>0.68480664022416138</c:v>
                </c:pt>
                <c:pt idx="11">
                  <c:v>0.63042142049682481</c:v>
                </c:pt>
                <c:pt idx="12">
                  <c:v>0.59025324011966629</c:v>
                </c:pt>
                <c:pt idx="13">
                  <c:v>0.58605745398726994</c:v>
                </c:pt>
                <c:pt idx="14">
                  <c:v>0.57397811299665946</c:v>
                </c:pt>
                <c:pt idx="15">
                  <c:v>0.56319398031492618</c:v>
                </c:pt>
                <c:pt idx="16">
                  <c:v>0.55788675759364192</c:v>
                </c:pt>
                <c:pt idx="17">
                  <c:v>0.55570280456311172</c:v>
                </c:pt>
                <c:pt idx="18">
                  <c:v>0.53925701322264596</c:v>
                </c:pt>
                <c:pt idx="19">
                  <c:v>0.4772051411163169</c:v>
                </c:pt>
                <c:pt idx="20">
                  <c:v>0.46755108446142069</c:v>
                </c:pt>
                <c:pt idx="21">
                  <c:v>0.44003158122816549</c:v>
                </c:pt>
                <c:pt idx="22">
                  <c:v>0.39524073137968446</c:v>
                </c:pt>
                <c:pt idx="23">
                  <c:v>0.21830350428635883</c:v>
                </c:pt>
                <c:pt idx="24">
                  <c:v>0.21056315325583336</c:v>
                </c:pt>
                <c:pt idx="25">
                  <c:v>1.7690927937663962E-2</c:v>
                </c:pt>
                <c:pt idx="26">
                  <c:v>0</c:v>
                </c:pt>
                <c:pt idx="27">
                  <c:v>0</c:v>
                </c:pt>
              </c:numCache>
            </c:numRef>
          </c:val>
          <c:extLst>
            <c:ext xmlns:c16="http://schemas.microsoft.com/office/drawing/2014/chart" uri="{C3380CC4-5D6E-409C-BE32-E72D297353CC}">
              <c16:uniqueId val="{00000001-AFC3-462F-8C7C-1C246E8D9A17}"/>
            </c:ext>
          </c:extLst>
        </c:ser>
        <c:dLbls>
          <c:showLegendKey val="0"/>
          <c:showVal val="0"/>
          <c:showCatName val="0"/>
          <c:showSerName val="0"/>
          <c:showPercent val="0"/>
          <c:showBubbleSize val="0"/>
        </c:dLbls>
        <c:gapWidth val="150"/>
        <c:overlap val="100"/>
        <c:axId val="91617152"/>
        <c:axId val="91618688"/>
      </c:barChart>
      <c:catAx>
        <c:axId val="91617152"/>
        <c:scaling>
          <c:orientation val="minMax"/>
        </c:scaling>
        <c:delete val="0"/>
        <c:axPos val="l"/>
        <c:numFmt formatCode="General" sourceLinked="0"/>
        <c:majorTickMark val="out"/>
        <c:minorTickMark val="none"/>
        <c:tickLblPos val="nextTo"/>
        <c:spPr>
          <a:ln>
            <a:noFill/>
          </a:ln>
        </c:spPr>
        <c:txPr>
          <a:bodyPr/>
          <a:lstStyle/>
          <a:p>
            <a:pPr>
              <a:defRPr sz="1200"/>
            </a:pPr>
            <a:endParaRPr lang="fr-FR"/>
          </a:p>
        </c:txPr>
        <c:crossAx val="91618688"/>
        <c:crosses val="autoZero"/>
        <c:auto val="1"/>
        <c:lblAlgn val="ctr"/>
        <c:lblOffset val="100"/>
        <c:noMultiLvlLbl val="0"/>
      </c:catAx>
      <c:valAx>
        <c:axId val="91618688"/>
        <c:scaling>
          <c:orientation val="minMax"/>
        </c:scaling>
        <c:delete val="0"/>
        <c:axPos val="b"/>
        <c:majorGridlines/>
        <c:numFmt formatCode="0%" sourceLinked="1"/>
        <c:majorTickMark val="out"/>
        <c:minorTickMark val="none"/>
        <c:tickLblPos val="nextTo"/>
        <c:spPr>
          <a:ln>
            <a:noFill/>
          </a:ln>
        </c:spPr>
        <c:txPr>
          <a:bodyPr/>
          <a:lstStyle/>
          <a:p>
            <a:pPr>
              <a:defRPr sz="1400"/>
            </a:pPr>
            <a:endParaRPr lang="fr-FR"/>
          </a:p>
        </c:txPr>
        <c:crossAx val="91617152"/>
        <c:crosses val="autoZero"/>
        <c:crossBetween val="between"/>
        <c:majorUnit val="0.2"/>
      </c:valAx>
      <c:spPr>
        <a:ln>
          <a:noFill/>
        </a:ln>
      </c:spPr>
    </c:plotArea>
    <c:legend>
      <c:legendPos val="r"/>
      <c:layout>
        <c:manualLayout>
          <c:xMode val="edge"/>
          <c:yMode val="edge"/>
          <c:x val="0.18680323162431586"/>
          <c:y val="0.95528033204855856"/>
          <c:w val="0.8001209436575254"/>
          <c:h val="3.8132840480092793E-2"/>
        </c:manualLayout>
      </c:layout>
      <c:overlay val="0"/>
      <c:txPr>
        <a:bodyPr/>
        <a:lstStyle/>
        <a:p>
          <a:pPr>
            <a:defRPr sz="1400"/>
          </a:pPr>
          <a:endParaRPr lang="fr-FR"/>
        </a:p>
      </c:txPr>
    </c:legend>
    <c:plotVisOnly val="1"/>
    <c:dispBlanksAs val="gap"/>
    <c:showDLblsOverMax val="0"/>
  </c:chart>
  <c:spPr>
    <a:ln>
      <a:noFill/>
    </a:ln>
  </c:spPr>
  <c:txPr>
    <a:bodyPr/>
    <a:lstStyle/>
    <a:p>
      <a:pPr>
        <a:defRPr sz="1100">
          <a:latin typeface="Calibri" panose="020F0502020204030204" pitchFamily="34" charset="0"/>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94940215806358"/>
          <c:y val="2.7777777777777776E-2"/>
          <c:w val="0.80282152230971127"/>
          <c:h val="0.89886795549787912"/>
        </c:manualLayout>
      </c:layout>
      <c:barChart>
        <c:barDir val="bar"/>
        <c:grouping val="stacked"/>
        <c:varyColors val="0"/>
        <c:ser>
          <c:idx val="0"/>
          <c:order val="0"/>
          <c:tx>
            <c:strRef>
              <c:f>Sheet1!$B$1</c:f>
              <c:strCache>
                <c:ptCount val="1"/>
                <c:pt idx="0">
                  <c:v>EU transfers</c:v>
                </c:pt>
              </c:strCache>
            </c:strRef>
          </c:tx>
          <c:spPr>
            <a:solidFill>
              <a:schemeClr val="accent4">
                <a:lumMod val="60000"/>
                <a:lumOff val="40000"/>
              </a:schemeClr>
            </a:solidFill>
          </c:spPr>
          <c:invertIfNegative val="0"/>
          <c:cat>
            <c:strRef>
              <c:f>Sheet1!$A$2:$A$29</c:f>
              <c:strCache>
                <c:ptCount val="28"/>
                <c:pt idx="0">
                  <c:v>Austria</c:v>
                </c:pt>
                <c:pt idx="1">
                  <c:v>Belgium</c:v>
                </c:pt>
                <c:pt idx="2">
                  <c:v>Denmark</c:v>
                </c:pt>
                <c:pt idx="3">
                  <c:v>Luxembourg</c:v>
                </c:pt>
                <c:pt idx="4">
                  <c:v>Netherlands</c:v>
                </c:pt>
                <c:pt idx="5">
                  <c:v>Sweden</c:v>
                </c:pt>
                <c:pt idx="6">
                  <c:v>United Kingdom</c:v>
                </c:pt>
                <c:pt idx="7">
                  <c:v>Finland</c:v>
                </c:pt>
                <c:pt idx="8">
                  <c:v>France</c:v>
                </c:pt>
                <c:pt idx="9">
                  <c:v>Germany</c:v>
                </c:pt>
                <c:pt idx="10">
                  <c:v>Ireland</c:v>
                </c:pt>
                <c:pt idx="11">
                  <c:v>Italy</c:v>
                </c:pt>
                <c:pt idx="12">
                  <c:v>Cyprus</c:v>
                </c:pt>
                <c:pt idx="13">
                  <c:v>Czech Republic</c:v>
                </c:pt>
                <c:pt idx="14">
                  <c:v>Spain</c:v>
                </c:pt>
                <c:pt idx="15">
                  <c:v>Poland</c:v>
                </c:pt>
                <c:pt idx="16">
                  <c:v>Portugal</c:v>
                </c:pt>
                <c:pt idx="17">
                  <c:v>Malta</c:v>
                </c:pt>
                <c:pt idx="18">
                  <c:v>Slovenia</c:v>
                </c:pt>
                <c:pt idx="19">
                  <c:v>Croatia</c:v>
                </c:pt>
                <c:pt idx="20">
                  <c:v>Slovakia</c:v>
                </c:pt>
                <c:pt idx="21">
                  <c:v>Hungary</c:v>
                </c:pt>
                <c:pt idx="22">
                  <c:v>Greece</c:v>
                </c:pt>
                <c:pt idx="23">
                  <c:v>Lithuania</c:v>
                </c:pt>
                <c:pt idx="24">
                  <c:v>Bulgaria</c:v>
                </c:pt>
                <c:pt idx="25">
                  <c:v>Latvia</c:v>
                </c:pt>
                <c:pt idx="26">
                  <c:v>Romania</c:v>
                </c:pt>
                <c:pt idx="27">
                  <c:v>Estonia</c:v>
                </c:pt>
              </c:strCache>
            </c:strRef>
          </c:cat>
          <c:val>
            <c:numRef>
              <c:f>Sheet1!$B$2:$B$29</c:f>
              <c:numCache>
                <c:formatCode>0.0%</c:formatCode>
                <c:ptCount val="28"/>
                <c:pt idx="0">
                  <c:v>0</c:v>
                </c:pt>
                <c:pt idx="1">
                  <c:v>0</c:v>
                </c:pt>
                <c:pt idx="2">
                  <c:v>0</c:v>
                </c:pt>
                <c:pt idx="3">
                  <c:v>0</c:v>
                </c:pt>
                <c:pt idx="4">
                  <c:v>0</c:v>
                </c:pt>
                <c:pt idx="5">
                  <c:v>0</c:v>
                </c:pt>
                <c:pt idx="6">
                  <c:v>0</c:v>
                </c:pt>
                <c:pt idx="7">
                  <c:v>2E-3</c:v>
                </c:pt>
                <c:pt idx="8">
                  <c:v>2E-3</c:v>
                </c:pt>
                <c:pt idx="9">
                  <c:v>2E-3</c:v>
                </c:pt>
                <c:pt idx="10">
                  <c:v>2E-3</c:v>
                </c:pt>
                <c:pt idx="11">
                  <c:v>1.2E-2</c:v>
                </c:pt>
                <c:pt idx="12">
                  <c:v>4.2999999999999997E-2</c:v>
                </c:pt>
                <c:pt idx="13">
                  <c:v>5.8999999999999997E-2</c:v>
                </c:pt>
                <c:pt idx="14">
                  <c:v>5.8999999999999997E-2</c:v>
                </c:pt>
                <c:pt idx="15">
                  <c:v>0.104</c:v>
                </c:pt>
                <c:pt idx="16">
                  <c:v>0.11700000000000001</c:v>
                </c:pt>
                <c:pt idx="17">
                  <c:v>0.14599999999999999</c:v>
                </c:pt>
                <c:pt idx="18">
                  <c:v>0.14899999999999999</c:v>
                </c:pt>
                <c:pt idx="19">
                  <c:v>0.185</c:v>
                </c:pt>
                <c:pt idx="20">
                  <c:v>0.20100000000000001</c:v>
                </c:pt>
                <c:pt idx="21">
                  <c:v>0.20699999999999999</c:v>
                </c:pt>
                <c:pt idx="22">
                  <c:v>0.223</c:v>
                </c:pt>
                <c:pt idx="23">
                  <c:v>0.32200000000000001</c:v>
                </c:pt>
                <c:pt idx="24">
                  <c:v>0.32500000000000001</c:v>
                </c:pt>
                <c:pt idx="25">
                  <c:v>0.36</c:v>
                </c:pt>
                <c:pt idx="26">
                  <c:v>0.41799999999999998</c:v>
                </c:pt>
                <c:pt idx="27">
                  <c:v>0.49099999999999999</c:v>
                </c:pt>
              </c:numCache>
            </c:numRef>
          </c:val>
          <c:extLst>
            <c:ext xmlns:c16="http://schemas.microsoft.com/office/drawing/2014/chart" uri="{C3380CC4-5D6E-409C-BE32-E72D297353CC}">
              <c16:uniqueId val="{00000000-8945-4AD0-A025-7A97DE52647C}"/>
            </c:ext>
          </c:extLst>
        </c:ser>
        <c:ser>
          <c:idx val="1"/>
          <c:order val="1"/>
          <c:tx>
            <c:strRef>
              <c:f>Sheet1!$C$1</c:f>
              <c:strCache>
                <c:ptCount val="1"/>
                <c:pt idx="0">
                  <c:v>Column1</c:v>
                </c:pt>
              </c:strCache>
            </c:strRef>
          </c:tx>
          <c:spPr>
            <a:pattFill prst="dkUpDiag">
              <a:fgClr>
                <a:srgbClr val="EAEAEA"/>
              </a:fgClr>
              <a:bgClr>
                <a:schemeClr val="bg1"/>
              </a:bgClr>
            </a:pattFill>
          </c:spPr>
          <c:invertIfNegative val="0"/>
          <c:cat>
            <c:strRef>
              <c:f>Sheet1!$A$2:$A$29</c:f>
              <c:strCache>
                <c:ptCount val="28"/>
                <c:pt idx="0">
                  <c:v>Austria</c:v>
                </c:pt>
                <c:pt idx="1">
                  <c:v>Belgium</c:v>
                </c:pt>
                <c:pt idx="2">
                  <c:v>Denmark</c:v>
                </c:pt>
                <c:pt idx="3">
                  <c:v>Luxembourg</c:v>
                </c:pt>
                <c:pt idx="4">
                  <c:v>Netherlands</c:v>
                </c:pt>
                <c:pt idx="5">
                  <c:v>Sweden</c:v>
                </c:pt>
                <c:pt idx="6">
                  <c:v>United Kingdom</c:v>
                </c:pt>
                <c:pt idx="7">
                  <c:v>Finland</c:v>
                </c:pt>
                <c:pt idx="8">
                  <c:v>France</c:v>
                </c:pt>
                <c:pt idx="9">
                  <c:v>Germany</c:v>
                </c:pt>
                <c:pt idx="10">
                  <c:v>Ireland</c:v>
                </c:pt>
                <c:pt idx="11">
                  <c:v>Italy</c:v>
                </c:pt>
                <c:pt idx="12">
                  <c:v>Cyprus</c:v>
                </c:pt>
                <c:pt idx="13">
                  <c:v>Czech Republic</c:v>
                </c:pt>
                <c:pt idx="14">
                  <c:v>Spain</c:v>
                </c:pt>
                <c:pt idx="15">
                  <c:v>Poland</c:v>
                </c:pt>
                <c:pt idx="16">
                  <c:v>Portugal</c:v>
                </c:pt>
                <c:pt idx="17">
                  <c:v>Malta</c:v>
                </c:pt>
                <c:pt idx="18">
                  <c:v>Slovenia</c:v>
                </c:pt>
                <c:pt idx="19">
                  <c:v>Croatia</c:v>
                </c:pt>
                <c:pt idx="20">
                  <c:v>Slovakia</c:v>
                </c:pt>
                <c:pt idx="21">
                  <c:v>Hungary</c:v>
                </c:pt>
                <c:pt idx="22">
                  <c:v>Greece</c:v>
                </c:pt>
                <c:pt idx="23">
                  <c:v>Lithuania</c:v>
                </c:pt>
                <c:pt idx="24">
                  <c:v>Bulgaria</c:v>
                </c:pt>
                <c:pt idx="25">
                  <c:v>Latvia</c:v>
                </c:pt>
                <c:pt idx="26">
                  <c:v>Romania</c:v>
                </c:pt>
                <c:pt idx="27">
                  <c:v>Estonia</c:v>
                </c:pt>
              </c:strCache>
            </c:strRef>
          </c:cat>
          <c:val>
            <c:numRef>
              <c:f>Sheet1!$C$2:$C$29</c:f>
              <c:numCache>
                <c:formatCode>General</c:formatCode>
                <c:ptCount val="28"/>
                <c:pt idx="0">
                  <c:v>1</c:v>
                </c:pt>
                <c:pt idx="1">
                  <c:v>1</c:v>
                </c:pt>
                <c:pt idx="2">
                  <c:v>1</c:v>
                </c:pt>
                <c:pt idx="3">
                  <c:v>1</c:v>
                </c:pt>
                <c:pt idx="4">
                  <c:v>1</c:v>
                </c:pt>
                <c:pt idx="5">
                  <c:v>1</c:v>
                </c:pt>
                <c:pt idx="6">
                  <c:v>1</c:v>
                </c:pt>
                <c:pt idx="7">
                  <c:v>0.998</c:v>
                </c:pt>
                <c:pt idx="8">
                  <c:v>0.998</c:v>
                </c:pt>
                <c:pt idx="9">
                  <c:v>0.998</c:v>
                </c:pt>
                <c:pt idx="10">
                  <c:v>0.998</c:v>
                </c:pt>
                <c:pt idx="11">
                  <c:v>0.98799999999999999</c:v>
                </c:pt>
                <c:pt idx="12">
                  <c:v>0.95699999999999996</c:v>
                </c:pt>
                <c:pt idx="13">
                  <c:v>0.94100000000000006</c:v>
                </c:pt>
                <c:pt idx="14">
                  <c:v>0.94100000000000006</c:v>
                </c:pt>
                <c:pt idx="15">
                  <c:v>0.89600000000000002</c:v>
                </c:pt>
                <c:pt idx="16">
                  <c:v>0.88300000000000001</c:v>
                </c:pt>
                <c:pt idx="17">
                  <c:v>0.85399999999999998</c:v>
                </c:pt>
                <c:pt idx="18">
                  <c:v>0.85099999999999998</c:v>
                </c:pt>
                <c:pt idx="19">
                  <c:v>0.81499999999999995</c:v>
                </c:pt>
                <c:pt idx="20">
                  <c:v>0.79899999999999993</c:v>
                </c:pt>
                <c:pt idx="21">
                  <c:v>0.79300000000000004</c:v>
                </c:pt>
                <c:pt idx="22">
                  <c:v>0.77700000000000002</c:v>
                </c:pt>
                <c:pt idx="23">
                  <c:v>0.67799999999999994</c:v>
                </c:pt>
                <c:pt idx="24">
                  <c:v>0.67500000000000004</c:v>
                </c:pt>
                <c:pt idx="25">
                  <c:v>0.64</c:v>
                </c:pt>
                <c:pt idx="26">
                  <c:v>0.58200000000000007</c:v>
                </c:pt>
                <c:pt idx="27">
                  <c:v>0.50900000000000001</c:v>
                </c:pt>
              </c:numCache>
            </c:numRef>
          </c:val>
          <c:extLst>
            <c:ext xmlns:c16="http://schemas.microsoft.com/office/drawing/2014/chart" uri="{C3380CC4-5D6E-409C-BE32-E72D297353CC}">
              <c16:uniqueId val="{00000001-8945-4AD0-A025-7A97DE52647C}"/>
            </c:ext>
          </c:extLst>
        </c:ser>
        <c:dLbls>
          <c:showLegendKey val="0"/>
          <c:showVal val="0"/>
          <c:showCatName val="0"/>
          <c:showSerName val="0"/>
          <c:showPercent val="0"/>
          <c:showBubbleSize val="0"/>
        </c:dLbls>
        <c:gapWidth val="150"/>
        <c:overlap val="100"/>
        <c:axId val="34843648"/>
        <c:axId val="34853632"/>
      </c:barChart>
      <c:catAx>
        <c:axId val="34843648"/>
        <c:scaling>
          <c:orientation val="minMax"/>
        </c:scaling>
        <c:delete val="0"/>
        <c:axPos val="l"/>
        <c:numFmt formatCode="General" sourceLinked="0"/>
        <c:majorTickMark val="out"/>
        <c:minorTickMark val="none"/>
        <c:tickLblPos val="nextTo"/>
        <c:spPr>
          <a:ln>
            <a:noFill/>
          </a:ln>
        </c:spPr>
        <c:txPr>
          <a:bodyPr/>
          <a:lstStyle/>
          <a:p>
            <a:pPr>
              <a:defRPr sz="1200"/>
            </a:pPr>
            <a:endParaRPr lang="fr-FR"/>
          </a:p>
        </c:txPr>
        <c:crossAx val="34853632"/>
        <c:crosses val="autoZero"/>
        <c:auto val="1"/>
        <c:lblAlgn val="ctr"/>
        <c:lblOffset val="100"/>
        <c:noMultiLvlLbl val="0"/>
      </c:catAx>
      <c:valAx>
        <c:axId val="34853632"/>
        <c:scaling>
          <c:orientation val="minMax"/>
          <c:max val="1"/>
        </c:scaling>
        <c:delete val="0"/>
        <c:axPos val="b"/>
        <c:majorGridlines/>
        <c:numFmt formatCode="0%" sourceLinked="0"/>
        <c:majorTickMark val="out"/>
        <c:minorTickMark val="none"/>
        <c:tickLblPos val="nextTo"/>
        <c:spPr>
          <a:ln>
            <a:noFill/>
          </a:ln>
        </c:spPr>
        <c:txPr>
          <a:bodyPr/>
          <a:lstStyle/>
          <a:p>
            <a:pPr>
              <a:defRPr sz="1800"/>
            </a:pPr>
            <a:endParaRPr lang="fr-FR"/>
          </a:p>
        </c:txPr>
        <c:crossAx val="34843648"/>
        <c:crosses val="autoZero"/>
        <c:crossBetween val="between"/>
      </c:valAx>
      <c:spPr>
        <a:ln>
          <a:noFill/>
        </a:ln>
      </c:spPr>
    </c:plotArea>
    <c:plotVisOnly val="1"/>
    <c:dispBlanksAs val="gap"/>
    <c:showDLblsOverMax val="0"/>
  </c:chart>
  <c:spPr>
    <a:ln>
      <a:noFill/>
    </a:ln>
  </c:spPr>
  <c:txPr>
    <a:bodyPr/>
    <a:lstStyle/>
    <a:p>
      <a:pPr>
        <a:defRPr sz="1100">
          <a:latin typeface="Calibri" panose="020F0502020204030204" pitchFamily="34" charset="0"/>
        </a:defRPr>
      </a:pPr>
      <a:endParaRPr lang="fr-FR"/>
    </a:p>
  </c:txPr>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4BDF6-4838-4F4C-AD61-DD0E2ABA138D}" type="doc">
      <dgm:prSet loTypeId="urn:microsoft.com/office/officeart/2005/8/layout/hList3" loCatId="list" qsTypeId="urn:microsoft.com/office/officeart/2005/8/quickstyle/simple1" qsCatId="simple" csTypeId="urn:microsoft.com/office/officeart/2005/8/colors/accent5_3" csCatId="accent5" phldr="1"/>
      <dgm:spPr/>
      <dgm:t>
        <a:bodyPr/>
        <a:lstStyle/>
        <a:p>
          <a:endParaRPr lang="en-GB"/>
        </a:p>
      </dgm:t>
    </dgm:pt>
    <dgm:pt modelId="{53E3CCA8-3BE5-4AD8-9D56-26E072F1C465}">
      <dgm:prSet phldrT="[Text]" custT="1"/>
      <dgm:spPr>
        <a:xfrm>
          <a:off x="0" y="0"/>
          <a:ext cx="7992888" cy="1154392"/>
        </a:xfrm>
        <a:solidFill>
          <a:srgbClr val="005390">
            <a:shade val="90000"/>
            <a:hueOff val="0"/>
            <a:satOff val="0"/>
            <a:lumOff val="0"/>
            <a:alphaOff val="0"/>
          </a:srgbClr>
        </a:solidFill>
        <a:ln>
          <a:noFill/>
        </a:ln>
        <a:effectLst/>
      </dgm:spPr>
      <dgm:t>
        <a:bodyPr/>
        <a:lstStyle/>
        <a:p>
          <a:r>
            <a:rPr lang="en-GB" sz="2800" noProof="0" dirty="0">
              <a:solidFill>
                <a:srgbClr val="FFFFFF">
                  <a:hueOff val="0"/>
                  <a:satOff val="0"/>
                  <a:lumOff val="0"/>
                  <a:alphaOff val="0"/>
                </a:srgbClr>
              </a:solidFill>
              <a:latin typeface="Verdana"/>
              <a:ea typeface="+mn-ea"/>
              <a:cs typeface="+mn-cs"/>
            </a:rPr>
            <a:t>"Protect human health from adverse effects of any contamination of water intended for human consumption"</a:t>
          </a:r>
        </a:p>
      </dgm:t>
    </dgm:pt>
    <dgm:pt modelId="{F32E01A9-242E-4562-8D99-27B6D88B9E78}" type="parTrans" cxnId="{DD707954-9F0C-4988-B826-68C2243326D1}">
      <dgm:prSet/>
      <dgm:spPr/>
      <dgm:t>
        <a:bodyPr/>
        <a:lstStyle/>
        <a:p>
          <a:endParaRPr lang="en-GB"/>
        </a:p>
      </dgm:t>
    </dgm:pt>
    <dgm:pt modelId="{1A2BD2E4-282B-4E00-82EB-88A70E41342F}" type="sibTrans" cxnId="{DD707954-9F0C-4988-B826-68C2243326D1}">
      <dgm:prSet/>
      <dgm:spPr/>
      <dgm:t>
        <a:bodyPr/>
        <a:lstStyle/>
        <a:p>
          <a:endParaRPr lang="en-GB"/>
        </a:p>
      </dgm:t>
    </dgm:pt>
    <dgm:pt modelId="{4F7A4AE6-11AA-45A9-96F5-C0BBC4E0667F}">
      <dgm:prSet phldrT="[Text]" custT="1"/>
      <dgm:spPr>
        <a:xfrm>
          <a:off x="3902" y="1154392"/>
          <a:ext cx="2661694" cy="2424224"/>
        </a:xfrm>
        <a:solidFill>
          <a:srgbClr val="005390">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2800" b="0" i="0" noProof="0" dirty="0">
              <a:solidFill>
                <a:srgbClr val="FFFFFF"/>
              </a:solidFill>
              <a:latin typeface="Verdana"/>
              <a:ea typeface="+mn-ea"/>
              <a:cs typeface="+mn-cs"/>
            </a:rPr>
            <a:t>Monitoring and remedial action: </a:t>
          </a:r>
        </a:p>
        <a:p>
          <a:r>
            <a:rPr lang="en-GB" sz="2800" b="0" i="0" noProof="0" dirty="0">
              <a:solidFill>
                <a:srgbClr val="FFFFFF"/>
              </a:solidFill>
              <a:latin typeface="Verdana"/>
              <a:ea typeface="+mn-ea"/>
              <a:cs typeface="+mn-cs"/>
            </a:rPr>
            <a:t>48 parameters based on WHO </a:t>
          </a:r>
          <a:endParaRPr lang="en-GB" sz="2800" noProof="0" dirty="0">
            <a:solidFill>
              <a:srgbClr val="FFFFFF"/>
            </a:solidFill>
            <a:latin typeface="Verdana"/>
            <a:ea typeface="+mn-ea"/>
            <a:cs typeface="+mn-cs"/>
          </a:endParaRPr>
        </a:p>
      </dgm:t>
    </dgm:pt>
    <dgm:pt modelId="{13D89597-A5A6-4CD4-BDEE-5E219B2AF29F}" type="parTrans" cxnId="{26174EA5-9208-411F-BF6C-1604756E0095}">
      <dgm:prSet/>
      <dgm:spPr/>
      <dgm:t>
        <a:bodyPr/>
        <a:lstStyle/>
        <a:p>
          <a:endParaRPr lang="en-GB"/>
        </a:p>
      </dgm:t>
    </dgm:pt>
    <dgm:pt modelId="{24230BBF-7954-4A6E-ABA6-452877B3564D}" type="sibTrans" cxnId="{26174EA5-9208-411F-BF6C-1604756E0095}">
      <dgm:prSet/>
      <dgm:spPr/>
      <dgm:t>
        <a:bodyPr/>
        <a:lstStyle/>
        <a:p>
          <a:endParaRPr lang="en-GB"/>
        </a:p>
      </dgm:t>
    </dgm:pt>
    <dgm:pt modelId="{CA1A3AA0-3374-4B92-9716-63F1BFD0B90E}">
      <dgm:prSet phldrT="[Text]" custT="1"/>
      <dgm:spPr>
        <a:xfrm>
          <a:off x="2665596" y="1154392"/>
          <a:ext cx="2661694" cy="2424224"/>
        </a:xfrm>
        <a:solidFill>
          <a:srgbClr val="005390">
            <a:shade val="80000"/>
            <a:hueOff val="413174"/>
            <a:satOff val="-39154"/>
            <a:lumOff val="20159"/>
            <a:alphaOff val="0"/>
          </a:srgbClr>
        </a:solidFill>
        <a:ln w="25400" cap="flat" cmpd="sng" algn="ctr">
          <a:solidFill>
            <a:srgbClr val="FFFFFF">
              <a:hueOff val="0"/>
              <a:satOff val="0"/>
              <a:lumOff val="0"/>
              <a:alphaOff val="0"/>
            </a:srgbClr>
          </a:solidFill>
          <a:prstDash val="solid"/>
        </a:ln>
        <a:effectLst/>
      </dgm:spPr>
      <dgm:t>
        <a:bodyPr/>
        <a:lstStyle/>
        <a:p>
          <a:r>
            <a:rPr lang="en-GB" sz="2800" b="0" i="0" noProof="0" dirty="0">
              <a:solidFill>
                <a:srgbClr val="FFFFFF"/>
              </a:solidFill>
              <a:latin typeface="Verdana"/>
              <a:ea typeface="+mn-ea"/>
              <a:cs typeface="+mn-cs"/>
            </a:rPr>
            <a:t>Information to consumers </a:t>
          </a:r>
          <a:endParaRPr lang="en-GB" sz="2800" noProof="0" dirty="0">
            <a:solidFill>
              <a:srgbClr val="FFFFFF"/>
            </a:solidFill>
            <a:latin typeface="Verdana"/>
            <a:ea typeface="+mn-ea"/>
            <a:cs typeface="+mn-cs"/>
          </a:endParaRPr>
        </a:p>
      </dgm:t>
    </dgm:pt>
    <dgm:pt modelId="{4DFB928E-C8FD-46E2-BDD1-9E9336853D33}" type="parTrans" cxnId="{B8FDD463-4AF0-457E-A180-100979E8C08A}">
      <dgm:prSet/>
      <dgm:spPr/>
      <dgm:t>
        <a:bodyPr/>
        <a:lstStyle/>
        <a:p>
          <a:endParaRPr lang="en-GB"/>
        </a:p>
      </dgm:t>
    </dgm:pt>
    <dgm:pt modelId="{529BC691-6990-4E14-9920-CCC3DE749C0E}" type="sibTrans" cxnId="{B8FDD463-4AF0-457E-A180-100979E8C08A}">
      <dgm:prSet/>
      <dgm:spPr/>
      <dgm:t>
        <a:bodyPr/>
        <a:lstStyle/>
        <a:p>
          <a:endParaRPr lang="en-GB"/>
        </a:p>
      </dgm:t>
    </dgm:pt>
    <dgm:pt modelId="{D42867A6-0C7D-4B52-AA92-175254218BD0}">
      <dgm:prSet phldrT="[Text]" custT="1"/>
      <dgm:spPr>
        <a:xfrm>
          <a:off x="5327291" y="1154392"/>
          <a:ext cx="2661694" cy="2424224"/>
        </a:xfrm>
        <a:solidFill>
          <a:srgbClr val="005390">
            <a:shade val="80000"/>
            <a:hueOff val="826349"/>
            <a:satOff val="-78308"/>
            <a:lumOff val="40318"/>
            <a:alphaOff val="0"/>
          </a:srgbClr>
        </a:solidFill>
        <a:ln w="25400" cap="flat" cmpd="sng" algn="ctr">
          <a:solidFill>
            <a:srgbClr val="FFFFFF">
              <a:hueOff val="0"/>
              <a:satOff val="0"/>
              <a:lumOff val="0"/>
              <a:alphaOff val="0"/>
            </a:srgbClr>
          </a:solidFill>
          <a:prstDash val="solid"/>
        </a:ln>
        <a:effectLst/>
      </dgm:spPr>
      <dgm:t>
        <a:bodyPr/>
        <a:lstStyle/>
        <a:p>
          <a:r>
            <a:rPr lang="en-GB" sz="2800" b="0" noProof="0" dirty="0">
              <a:solidFill>
                <a:srgbClr val="FFFFFF"/>
              </a:solidFill>
              <a:latin typeface="Verdana"/>
              <a:ea typeface="+mn-ea"/>
              <a:cs typeface="+mn-cs"/>
            </a:rPr>
            <a:t>Reporting to COM</a:t>
          </a:r>
          <a:endParaRPr lang="en-GB" sz="2800" noProof="0" dirty="0">
            <a:solidFill>
              <a:srgbClr val="FFFFFF"/>
            </a:solidFill>
            <a:latin typeface="Verdana"/>
            <a:ea typeface="+mn-ea"/>
            <a:cs typeface="+mn-cs"/>
          </a:endParaRPr>
        </a:p>
      </dgm:t>
    </dgm:pt>
    <dgm:pt modelId="{CE820645-086C-44D2-982A-0E3AFD83BEE0}" type="parTrans" cxnId="{52940177-4A5E-4C8B-AFE5-4451E8033A13}">
      <dgm:prSet/>
      <dgm:spPr/>
      <dgm:t>
        <a:bodyPr/>
        <a:lstStyle/>
        <a:p>
          <a:endParaRPr lang="en-GB"/>
        </a:p>
      </dgm:t>
    </dgm:pt>
    <dgm:pt modelId="{9E2B71FE-EF43-4AA4-B2DC-9A12945EF655}" type="sibTrans" cxnId="{52940177-4A5E-4C8B-AFE5-4451E8033A13}">
      <dgm:prSet/>
      <dgm:spPr/>
      <dgm:t>
        <a:bodyPr/>
        <a:lstStyle/>
        <a:p>
          <a:endParaRPr lang="en-GB"/>
        </a:p>
      </dgm:t>
    </dgm:pt>
    <dgm:pt modelId="{A6C14DA1-4BD2-42D6-B454-007716E561FA}" type="pres">
      <dgm:prSet presAssocID="{7A14BDF6-4838-4F4C-AD61-DD0E2ABA138D}" presName="composite" presStyleCnt="0">
        <dgm:presLayoutVars>
          <dgm:chMax val="1"/>
          <dgm:dir/>
          <dgm:resizeHandles val="exact"/>
        </dgm:presLayoutVars>
      </dgm:prSet>
      <dgm:spPr/>
    </dgm:pt>
    <dgm:pt modelId="{798E2048-7916-46D5-BF71-800852CB9C00}" type="pres">
      <dgm:prSet presAssocID="{53E3CCA8-3BE5-4AD8-9D56-26E072F1C465}" presName="roof" presStyleLbl="dkBgShp" presStyleIdx="0" presStyleCnt="2"/>
      <dgm:spPr>
        <a:prstGeom prst="rect">
          <a:avLst/>
        </a:prstGeom>
      </dgm:spPr>
    </dgm:pt>
    <dgm:pt modelId="{842889B5-0E3A-43C3-906B-92B6C43BD0B9}" type="pres">
      <dgm:prSet presAssocID="{53E3CCA8-3BE5-4AD8-9D56-26E072F1C465}" presName="pillars" presStyleCnt="0"/>
      <dgm:spPr/>
    </dgm:pt>
    <dgm:pt modelId="{0190854C-9FEE-4B7C-A3CF-E594CE710879}" type="pres">
      <dgm:prSet presAssocID="{53E3CCA8-3BE5-4AD8-9D56-26E072F1C465}" presName="pillar1" presStyleLbl="node1" presStyleIdx="0" presStyleCnt="3">
        <dgm:presLayoutVars>
          <dgm:bulletEnabled val="1"/>
        </dgm:presLayoutVars>
      </dgm:prSet>
      <dgm:spPr>
        <a:prstGeom prst="rect">
          <a:avLst/>
        </a:prstGeom>
      </dgm:spPr>
    </dgm:pt>
    <dgm:pt modelId="{603A77DB-50D6-424C-BBC8-E9E6603C98B9}" type="pres">
      <dgm:prSet presAssocID="{CA1A3AA0-3374-4B92-9716-63F1BFD0B90E}" presName="pillarX" presStyleLbl="node1" presStyleIdx="1" presStyleCnt="3">
        <dgm:presLayoutVars>
          <dgm:bulletEnabled val="1"/>
        </dgm:presLayoutVars>
      </dgm:prSet>
      <dgm:spPr>
        <a:prstGeom prst="rect">
          <a:avLst/>
        </a:prstGeom>
      </dgm:spPr>
    </dgm:pt>
    <dgm:pt modelId="{FB74426E-8BE1-401F-A161-D2BA57ACA907}" type="pres">
      <dgm:prSet presAssocID="{D42867A6-0C7D-4B52-AA92-175254218BD0}" presName="pillarX" presStyleLbl="node1" presStyleIdx="2" presStyleCnt="3">
        <dgm:presLayoutVars>
          <dgm:bulletEnabled val="1"/>
        </dgm:presLayoutVars>
      </dgm:prSet>
      <dgm:spPr>
        <a:prstGeom prst="rect">
          <a:avLst/>
        </a:prstGeom>
      </dgm:spPr>
    </dgm:pt>
    <dgm:pt modelId="{1E75C8E0-74CE-4552-9D13-3CC46ED1373F}" type="pres">
      <dgm:prSet presAssocID="{53E3CCA8-3BE5-4AD8-9D56-26E072F1C465}" presName="base" presStyleLbl="dkBgShp" presStyleIdx="1" presStyleCnt="2"/>
      <dgm:spPr>
        <a:xfrm>
          <a:off x="0" y="3578617"/>
          <a:ext cx="7992888" cy="269358"/>
        </a:xfrm>
        <a:prstGeom prst="rect">
          <a:avLst/>
        </a:prstGeom>
        <a:solidFill>
          <a:srgbClr val="005390">
            <a:shade val="90000"/>
            <a:hueOff val="0"/>
            <a:satOff val="0"/>
            <a:lumOff val="0"/>
            <a:alphaOff val="0"/>
          </a:srgbClr>
        </a:solidFill>
        <a:ln>
          <a:noFill/>
        </a:ln>
        <a:effectLst/>
      </dgm:spPr>
    </dgm:pt>
  </dgm:ptLst>
  <dgm:cxnLst>
    <dgm:cxn modelId="{4AD1AC31-6226-4523-B755-1BBD3B8B97D7}" type="presOf" srcId="{CA1A3AA0-3374-4B92-9716-63F1BFD0B90E}" destId="{603A77DB-50D6-424C-BBC8-E9E6603C98B9}" srcOrd="0" destOrd="0" presId="urn:microsoft.com/office/officeart/2005/8/layout/hList3"/>
    <dgm:cxn modelId="{5F719D41-4FD2-4010-8337-D08906A443C8}" type="presOf" srcId="{7A14BDF6-4838-4F4C-AD61-DD0E2ABA138D}" destId="{A6C14DA1-4BD2-42D6-B454-007716E561FA}" srcOrd="0" destOrd="0" presId="urn:microsoft.com/office/officeart/2005/8/layout/hList3"/>
    <dgm:cxn modelId="{B8FDD463-4AF0-457E-A180-100979E8C08A}" srcId="{53E3CCA8-3BE5-4AD8-9D56-26E072F1C465}" destId="{CA1A3AA0-3374-4B92-9716-63F1BFD0B90E}" srcOrd="1" destOrd="0" parTransId="{4DFB928E-C8FD-46E2-BDD1-9E9336853D33}" sibTransId="{529BC691-6990-4E14-9920-CCC3DE749C0E}"/>
    <dgm:cxn modelId="{DD707954-9F0C-4988-B826-68C2243326D1}" srcId="{7A14BDF6-4838-4F4C-AD61-DD0E2ABA138D}" destId="{53E3CCA8-3BE5-4AD8-9D56-26E072F1C465}" srcOrd="0" destOrd="0" parTransId="{F32E01A9-242E-4562-8D99-27B6D88B9E78}" sibTransId="{1A2BD2E4-282B-4E00-82EB-88A70E41342F}"/>
    <dgm:cxn modelId="{52940177-4A5E-4C8B-AFE5-4451E8033A13}" srcId="{53E3CCA8-3BE5-4AD8-9D56-26E072F1C465}" destId="{D42867A6-0C7D-4B52-AA92-175254218BD0}" srcOrd="2" destOrd="0" parTransId="{CE820645-086C-44D2-982A-0E3AFD83BEE0}" sibTransId="{9E2B71FE-EF43-4AA4-B2DC-9A12945EF655}"/>
    <dgm:cxn modelId="{80D50D86-2BBF-4827-AE98-DC9912767A54}" type="presOf" srcId="{D42867A6-0C7D-4B52-AA92-175254218BD0}" destId="{FB74426E-8BE1-401F-A161-D2BA57ACA907}" srcOrd="0" destOrd="0" presId="urn:microsoft.com/office/officeart/2005/8/layout/hList3"/>
    <dgm:cxn modelId="{53490089-086E-483A-90BE-70C6638B9475}" type="presOf" srcId="{53E3CCA8-3BE5-4AD8-9D56-26E072F1C465}" destId="{798E2048-7916-46D5-BF71-800852CB9C00}" srcOrd="0" destOrd="0" presId="urn:microsoft.com/office/officeart/2005/8/layout/hList3"/>
    <dgm:cxn modelId="{1BDC519C-36CC-43B3-83D9-9B8E5709AEA4}" type="presOf" srcId="{4F7A4AE6-11AA-45A9-96F5-C0BBC4E0667F}" destId="{0190854C-9FEE-4B7C-A3CF-E594CE710879}" srcOrd="0" destOrd="0" presId="urn:microsoft.com/office/officeart/2005/8/layout/hList3"/>
    <dgm:cxn modelId="{26174EA5-9208-411F-BF6C-1604756E0095}" srcId="{53E3CCA8-3BE5-4AD8-9D56-26E072F1C465}" destId="{4F7A4AE6-11AA-45A9-96F5-C0BBC4E0667F}" srcOrd="0" destOrd="0" parTransId="{13D89597-A5A6-4CD4-BDEE-5E219B2AF29F}" sibTransId="{24230BBF-7954-4A6E-ABA6-452877B3564D}"/>
    <dgm:cxn modelId="{91508A37-79EF-4473-8E39-88C29AFCA9F4}" type="presParOf" srcId="{A6C14DA1-4BD2-42D6-B454-007716E561FA}" destId="{798E2048-7916-46D5-BF71-800852CB9C00}" srcOrd="0" destOrd="0" presId="urn:microsoft.com/office/officeart/2005/8/layout/hList3"/>
    <dgm:cxn modelId="{D22C1FC3-C71F-468C-A4B9-DCCB3571E5D5}" type="presParOf" srcId="{A6C14DA1-4BD2-42D6-B454-007716E561FA}" destId="{842889B5-0E3A-43C3-906B-92B6C43BD0B9}" srcOrd="1" destOrd="0" presId="urn:microsoft.com/office/officeart/2005/8/layout/hList3"/>
    <dgm:cxn modelId="{401ABDEE-1C01-48EC-8765-C29A47EA26EF}" type="presParOf" srcId="{842889B5-0E3A-43C3-906B-92B6C43BD0B9}" destId="{0190854C-9FEE-4B7C-A3CF-E594CE710879}" srcOrd="0" destOrd="0" presId="urn:microsoft.com/office/officeart/2005/8/layout/hList3"/>
    <dgm:cxn modelId="{9CA40D2A-DE44-4AF2-8686-56FD4CF2EE92}" type="presParOf" srcId="{842889B5-0E3A-43C3-906B-92B6C43BD0B9}" destId="{603A77DB-50D6-424C-BBC8-E9E6603C98B9}" srcOrd="1" destOrd="0" presId="urn:microsoft.com/office/officeart/2005/8/layout/hList3"/>
    <dgm:cxn modelId="{FA509CAD-59B3-4757-9CB7-964F6A2E7CE2}" type="presParOf" srcId="{842889B5-0E3A-43C3-906B-92B6C43BD0B9}" destId="{FB74426E-8BE1-401F-A161-D2BA57ACA907}" srcOrd="2" destOrd="0" presId="urn:microsoft.com/office/officeart/2005/8/layout/hList3"/>
    <dgm:cxn modelId="{E34D5E89-8E60-4A59-8C9A-FAE33048E27A}" type="presParOf" srcId="{A6C14DA1-4BD2-42D6-B454-007716E561FA}" destId="{1E75C8E0-74CE-4552-9D13-3CC46ED1373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B950E-4525-43B8-8AE6-3139BE1DC8AF}" type="doc">
      <dgm:prSet loTypeId="urn:microsoft.com/office/officeart/2008/layout/BubblePictureList" loCatId="picture" qsTypeId="urn:microsoft.com/office/officeart/2005/8/quickstyle/simple4" qsCatId="simple" csTypeId="urn:microsoft.com/office/officeart/2005/8/colors/colorful2" csCatId="colorful" phldr="1"/>
      <dgm:spPr/>
      <dgm:t>
        <a:bodyPr/>
        <a:lstStyle/>
        <a:p>
          <a:endParaRPr lang="en-GB"/>
        </a:p>
      </dgm:t>
    </dgm:pt>
    <dgm:pt modelId="{FCC6277D-70C0-4190-AB26-58CCB8AAFF0D}">
      <dgm:prSet phldrT="[Text]" custT="1"/>
      <dgm:spPr/>
      <dgm:t>
        <a:bodyPr/>
        <a:lstStyle/>
        <a:p>
          <a:r>
            <a:rPr lang="en-GB" sz="2800" b="1" dirty="0">
              <a:solidFill>
                <a:srgbClr val="002060"/>
              </a:solidFill>
            </a:rPr>
            <a:t>Updated parameters </a:t>
          </a:r>
        </a:p>
      </dgm:t>
    </dgm:pt>
    <dgm:pt modelId="{311D6EBA-CE9F-42C6-A7D9-631E27C186E2}" type="parTrans" cxnId="{2E5C5EC9-7606-41C0-A817-A1EFD2BE27E5}">
      <dgm:prSet/>
      <dgm:spPr/>
      <dgm:t>
        <a:bodyPr/>
        <a:lstStyle/>
        <a:p>
          <a:endParaRPr lang="en-GB"/>
        </a:p>
      </dgm:t>
    </dgm:pt>
    <dgm:pt modelId="{608006C0-8A90-49A2-A9A9-981D92C1AA47}" type="sibTrans" cxnId="{2E5C5EC9-7606-41C0-A817-A1EFD2BE27E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a:ln w="76200">
          <a:solidFill>
            <a:srgbClr val="3E6FD2"/>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GB"/>
        </a:p>
      </dgm:t>
    </dgm:pt>
    <dgm:pt modelId="{F9D1081B-0E7F-432A-917F-4F8B0BEF02B9}">
      <dgm:prSet phldrT="[Text]" custT="1"/>
      <dgm:spPr/>
      <dgm:t>
        <a:bodyPr/>
        <a:lstStyle/>
        <a:p>
          <a:pPr>
            <a:lnSpc>
              <a:spcPct val="100000"/>
            </a:lnSpc>
            <a:spcAft>
              <a:spcPts val="0"/>
            </a:spcAft>
          </a:pPr>
          <a:r>
            <a:rPr lang="en-GB" sz="2400" b="1" dirty="0">
              <a:solidFill>
                <a:srgbClr val="002060"/>
              </a:solidFill>
            </a:rPr>
            <a:t>Increased transparency</a:t>
          </a:r>
        </a:p>
      </dgm:t>
    </dgm:pt>
    <dgm:pt modelId="{7BC0931B-CBB6-4AC1-9D9D-7A272121CA80}" type="parTrans" cxnId="{454D7A45-2697-41A3-B0AB-EBE3904844A1}">
      <dgm:prSet/>
      <dgm:spPr/>
      <dgm:t>
        <a:bodyPr/>
        <a:lstStyle/>
        <a:p>
          <a:endParaRPr lang="en-GB"/>
        </a:p>
      </dgm:t>
    </dgm:pt>
    <dgm:pt modelId="{0A4A58C3-42DB-4777-BEDC-76300680970F}" type="sibTrans" cxnId="{454D7A45-2697-41A3-B0AB-EBE3904844A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GB"/>
        </a:p>
      </dgm:t>
    </dgm:pt>
    <dgm:pt modelId="{474B8E91-50F4-4BC4-9F62-CCB66222233B}">
      <dgm:prSet phldrT="[Text]" custT="1"/>
      <dgm:spPr/>
      <dgm:t>
        <a:bodyPr/>
        <a:lstStyle/>
        <a:p>
          <a:r>
            <a:rPr lang="en-GB" sz="2800" b="1" dirty="0">
              <a:solidFill>
                <a:srgbClr val="002060"/>
              </a:solidFill>
            </a:rPr>
            <a:t>Risk-based approach</a:t>
          </a:r>
        </a:p>
      </dgm:t>
    </dgm:pt>
    <dgm:pt modelId="{4EF0BA46-CAC9-4F85-8C82-07C005456E07}" type="parTrans" cxnId="{33A2064D-22A7-4DA8-96CA-AE21D4F958FA}">
      <dgm:prSet/>
      <dgm:spPr/>
      <dgm:t>
        <a:bodyPr/>
        <a:lstStyle/>
        <a:p>
          <a:endParaRPr lang="en-GB"/>
        </a:p>
      </dgm:t>
    </dgm:pt>
    <dgm:pt modelId="{8734E56E-2835-4601-9B17-D154B6E34B47}" type="sibTrans" cxnId="{33A2064D-22A7-4DA8-96CA-AE21D4F958F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EA57F18F-8554-483F-A869-264A9ECF8155}">
      <dgm:prSet phldrT="[Text]" custT="1"/>
      <dgm:spPr/>
      <dgm:t>
        <a:bodyPr/>
        <a:lstStyle/>
        <a:p>
          <a:r>
            <a:rPr lang="en-GB" sz="2000" b="1" dirty="0">
              <a:solidFill>
                <a:srgbClr val="002060"/>
              </a:solidFill>
            </a:rPr>
            <a:t>Access to water</a:t>
          </a:r>
        </a:p>
      </dgm:t>
    </dgm:pt>
    <dgm:pt modelId="{F0B59C8A-F065-448F-B06D-8E7C3AA2639B}" type="parTrans" cxnId="{2D2D29B8-1CF2-44EF-AF22-326D5CC9D527}">
      <dgm:prSet/>
      <dgm:spPr/>
      <dgm:t>
        <a:bodyPr/>
        <a:lstStyle/>
        <a:p>
          <a:endParaRPr lang="en-GB"/>
        </a:p>
      </dgm:t>
    </dgm:pt>
    <dgm:pt modelId="{09A396B6-C34E-48AC-9877-31324F4E9550}" type="sibTrans" cxnId="{2D2D29B8-1CF2-44EF-AF22-326D5CC9D52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t>
        <a:bodyPr/>
        <a:lstStyle/>
        <a:p>
          <a:endParaRPr lang="en-GB"/>
        </a:p>
      </dgm:t>
    </dgm:pt>
    <dgm:pt modelId="{E422E684-FF5D-40C6-8D29-20164638A3F8}">
      <dgm:prSet phldrT="[Text]" custT="1"/>
      <dgm:spPr/>
      <dgm:t>
        <a:bodyPr/>
        <a:lstStyle/>
        <a:p>
          <a:r>
            <a:rPr lang="en-GB" sz="1600" b="1" dirty="0">
              <a:solidFill>
                <a:srgbClr val="002060"/>
              </a:solidFill>
            </a:rPr>
            <a:t>Highest quality standards for materials in contact</a:t>
          </a:r>
        </a:p>
      </dgm:t>
    </dgm:pt>
    <dgm:pt modelId="{9DE81089-DE62-4D85-ABF0-1013F9332A1E}" type="parTrans" cxnId="{36593BD7-7D87-4EC5-B9E9-F6BFA957BDC2}">
      <dgm:prSet/>
      <dgm:spPr/>
      <dgm:t>
        <a:bodyPr/>
        <a:lstStyle/>
        <a:p>
          <a:endParaRPr lang="en-GB"/>
        </a:p>
      </dgm:t>
    </dgm:pt>
    <dgm:pt modelId="{24A2D001-416D-493D-BE37-12737CD28BC2}" type="sibTrans" cxnId="{36593BD7-7D87-4EC5-B9E9-F6BFA957BDC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212F39DB-0150-4017-8534-E1A5A3128B38}" type="pres">
      <dgm:prSet presAssocID="{A64B950E-4525-43B8-8AE6-3139BE1DC8AF}" presName="Name0" presStyleCnt="0">
        <dgm:presLayoutVars>
          <dgm:chMax val="8"/>
          <dgm:chPref val="8"/>
          <dgm:dir/>
        </dgm:presLayoutVars>
      </dgm:prSet>
      <dgm:spPr/>
    </dgm:pt>
    <dgm:pt modelId="{045B125D-D7FE-4F8A-B763-FA664D4F1893}" type="pres">
      <dgm:prSet presAssocID="{FCC6277D-70C0-4190-AB26-58CCB8AAFF0D}" presName="parent_text_1" presStyleLbl="revTx" presStyleIdx="0" presStyleCnt="5" custLinFactNeighborX="7296" custLinFactNeighborY="-11343">
        <dgm:presLayoutVars>
          <dgm:chMax val="0"/>
          <dgm:chPref val="0"/>
          <dgm:bulletEnabled val="1"/>
        </dgm:presLayoutVars>
      </dgm:prSet>
      <dgm:spPr/>
    </dgm:pt>
    <dgm:pt modelId="{5C41CC9F-B955-494D-9AA1-8374EC49548D}" type="pres">
      <dgm:prSet presAssocID="{FCC6277D-70C0-4190-AB26-58CCB8AAFF0D}" presName="image_accent_1" presStyleCnt="0"/>
      <dgm:spPr/>
    </dgm:pt>
    <dgm:pt modelId="{D7EA13E3-12CF-4CCA-B388-97A62BCEC025}" type="pres">
      <dgm:prSet presAssocID="{FCC6277D-70C0-4190-AB26-58CCB8AAFF0D}" presName="imageAccentRepeatNode" presStyleLbl="alignNode1" presStyleIdx="0" presStyleCnt="9" custFlipVert="0" custFlipHor="0" custScaleX="5147" custScaleY="37219" custLinFactX="130817" custLinFactNeighborX="200000" custLinFactNeighborY="-33243"/>
      <dgm:spPr>
        <a:solidFill>
          <a:schemeClr val="bg1"/>
        </a:solidFill>
        <a:ln>
          <a:solidFill>
            <a:schemeClr val="bg1"/>
          </a:solidFill>
        </a:ln>
        <a:effectLst/>
      </dgm:spPr>
    </dgm:pt>
    <dgm:pt modelId="{2FFF303C-8087-4937-97EF-67C699588ABD}" type="pres">
      <dgm:prSet presAssocID="{FCC6277D-70C0-4190-AB26-58CCB8AAFF0D}" presName="accent_1" presStyleLbl="alignNode1" presStyleIdx="1" presStyleCnt="9" custLinFactNeighborX="13139"/>
      <dgm:spPr/>
    </dgm:pt>
    <dgm:pt modelId="{0D920C4B-7791-4C98-9CE8-863090D4E17F}" type="pres">
      <dgm:prSet presAssocID="{608006C0-8A90-49A2-A9A9-981D92C1AA47}" presName="image_1" presStyleCnt="0"/>
      <dgm:spPr/>
    </dgm:pt>
    <dgm:pt modelId="{77ECC511-D1BB-47A1-AC15-40E28E618BF2}" type="pres">
      <dgm:prSet presAssocID="{608006C0-8A90-49A2-A9A9-981D92C1AA47}" presName="imageRepeatNode" presStyleLbl="fgImgPlace1" presStyleIdx="0" presStyleCnt="5" custScaleX="108061" custScaleY="101221" custLinFactNeighborX="-2522" custLinFactNeighborY="-11479"/>
      <dgm:spPr/>
    </dgm:pt>
    <dgm:pt modelId="{62AD9AC1-027D-43AC-9805-8AED4808EE26}" type="pres">
      <dgm:prSet presAssocID="{474B8E91-50F4-4BC4-9F62-CCB66222233B}" presName="parent_text_2" presStyleLbl="revTx" presStyleIdx="1" presStyleCnt="5" custLinFactNeighborX="841" custLinFactNeighborY="-11912">
        <dgm:presLayoutVars>
          <dgm:chMax val="0"/>
          <dgm:chPref val="0"/>
          <dgm:bulletEnabled val="1"/>
        </dgm:presLayoutVars>
      </dgm:prSet>
      <dgm:spPr/>
    </dgm:pt>
    <dgm:pt modelId="{78489A68-7D60-4D3C-A355-662019C0B28B}" type="pres">
      <dgm:prSet presAssocID="{474B8E91-50F4-4BC4-9F62-CCB66222233B}" presName="image_accent_2" presStyleCnt="0"/>
      <dgm:spPr/>
    </dgm:pt>
    <dgm:pt modelId="{3ACB7FD2-DB2A-4CF5-8072-74CC1957282E}" type="pres">
      <dgm:prSet presAssocID="{474B8E91-50F4-4BC4-9F62-CCB66222233B}" presName="imageAccentRepeatNode" presStyleLbl="alignNode1" presStyleIdx="2" presStyleCnt="9" custScaleX="121000" custScaleY="121000" custLinFactNeighborY="-46451"/>
      <dgm:spPr/>
    </dgm:pt>
    <dgm:pt modelId="{A32947C5-0DE2-4849-A2C5-35A5CEEED853}" type="pres">
      <dgm:prSet presAssocID="{8734E56E-2835-4601-9B17-D154B6E34B47}" presName="image_2" presStyleCnt="0"/>
      <dgm:spPr/>
    </dgm:pt>
    <dgm:pt modelId="{07B40A49-4D11-44EF-B711-104E3905A841}" type="pres">
      <dgm:prSet presAssocID="{8734E56E-2835-4601-9B17-D154B6E34B47}" presName="imageRepeatNode" presStyleLbl="fgImgPlace1" presStyleIdx="1" presStyleCnt="5" custScaleX="121000" custScaleY="121000" custLinFactNeighborY="-52656"/>
      <dgm:spPr/>
    </dgm:pt>
    <dgm:pt modelId="{F16086DC-F08C-4451-81D0-98840D1D4264}" type="pres">
      <dgm:prSet presAssocID="{F9D1081B-0E7F-432A-917F-4F8B0BEF02B9}" presName="image_accent_3" presStyleCnt="0"/>
      <dgm:spPr/>
    </dgm:pt>
    <dgm:pt modelId="{7F936AC7-9D80-40FE-9F0F-96FF5939B976}" type="pres">
      <dgm:prSet presAssocID="{F9D1081B-0E7F-432A-917F-4F8B0BEF02B9}" presName="imageAccentRepeatNode" presStyleLbl="alignNode1" presStyleIdx="3" presStyleCnt="9" custScaleX="82645" custScaleY="82645" custLinFactNeighborX="23836" custLinFactNeighborY="-36706"/>
      <dgm:spPr/>
    </dgm:pt>
    <dgm:pt modelId="{044579A4-FE0F-4462-BD20-0975AF847258}" type="pres">
      <dgm:prSet presAssocID="{F9D1081B-0E7F-432A-917F-4F8B0BEF02B9}" presName="parent_text_3" presStyleLbl="revTx" presStyleIdx="2" presStyleCnt="5" custLinFactNeighborX="2252" custLinFactNeighborY="-20194">
        <dgm:presLayoutVars>
          <dgm:chMax val="0"/>
          <dgm:chPref val="0"/>
          <dgm:bulletEnabled val="1"/>
        </dgm:presLayoutVars>
      </dgm:prSet>
      <dgm:spPr/>
    </dgm:pt>
    <dgm:pt modelId="{068E8686-B60D-4F1C-8699-AEB7D6C2FD19}" type="pres">
      <dgm:prSet presAssocID="{F9D1081B-0E7F-432A-917F-4F8B0BEF02B9}" presName="accent_2" presStyleLbl="alignNode1" presStyleIdx="4" presStyleCnt="9"/>
      <dgm:spPr/>
    </dgm:pt>
    <dgm:pt modelId="{9FB0DF76-5101-4260-A9CA-6E3EB4C44DB8}" type="pres">
      <dgm:prSet presAssocID="{F9D1081B-0E7F-432A-917F-4F8B0BEF02B9}" presName="accent_3" presStyleLbl="alignNode1" presStyleIdx="5" presStyleCnt="9"/>
      <dgm:spPr/>
    </dgm:pt>
    <dgm:pt modelId="{E8CC5AFE-0B80-49A3-BD70-9BCE1C56A62F}" type="pres">
      <dgm:prSet presAssocID="{0A4A58C3-42DB-4777-BEDC-76300680970F}" presName="image_3" presStyleCnt="0"/>
      <dgm:spPr/>
    </dgm:pt>
    <dgm:pt modelId="{120FA2B8-2DD9-4342-A705-3C695AAA4EC9}" type="pres">
      <dgm:prSet presAssocID="{0A4A58C3-42DB-4777-BEDC-76300680970F}" presName="imageRepeatNode" presStyleLbl="fgImgPlace1" presStyleIdx="2" presStyleCnt="5" custScaleX="82645" custScaleY="82645" custLinFactNeighborX="26930" custLinFactNeighborY="-39094"/>
      <dgm:spPr/>
    </dgm:pt>
    <dgm:pt modelId="{53C99562-AA44-4119-AE2D-8406F520CDEF}" type="pres">
      <dgm:prSet presAssocID="{EA57F18F-8554-483F-A869-264A9ECF8155}" presName="image_accent_4" presStyleCnt="0"/>
      <dgm:spPr/>
    </dgm:pt>
    <dgm:pt modelId="{85482902-D005-47AD-8DD6-85FB52BC0CDD}" type="pres">
      <dgm:prSet presAssocID="{EA57F18F-8554-483F-A869-264A9ECF8155}" presName="imageAccentRepeatNode" presStyleLbl="alignNode1" presStyleIdx="6" presStyleCnt="9" custScaleX="82645" custScaleY="82645" custLinFactNeighborX="8721" custLinFactNeighborY="-36706"/>
      <dgm:spPr/>
    </dgm:pt>
    <dgm:pt modelId="{7153696D-53A0-40F2-AAED-4256C7044B49}" type="pres">
      <dgm:prSet presAssocID="{EA57F18F-8554-483F-A869-264A9ECF8155}" presName="parent_text_4" presStyleLbl="revTx" presStyleIdx="3" presStyleCnt="5">
        <dgm:presLayoutVars>
          <dgm:chMax val="0"/>
          <dgm:chPref val="0"/>
          <dgm:bulletEnabled val="1"/>
        </dgm:presLayoutVars>
      </dgm:prSet>
      <dgm:spPr/>
    </dgm:pt>
    <dgm:pt modelId="{E1D74350-D6E4-42CC-B537-29C7135412F0}" type="pres">
      <dgm:prSet presAssocID="{EA57F18F-8554-483F-A869-264A9ECF8155}" presName="accent_4" presStyleLbl="alignNode1" presStyleIdx="7" presStyleCnt="9"/>
      <dgm:spPr/>
    </dgm:pt>
    <dgm:pt modelId="{3764ABB0-882E-4764-922E-F63438A60BB7}" type="pres">
      <dgm:prSet presAssocID="{09A396B6-C34E-48AC-9877-31324F4E9550}" presName="image_4" presStyleCnt="0"/>
      <dgm:spPr/>
    </dgm:pt>
    <dgm:pt modelId="{05493A17-F802-48B1-A968-D71C74D53DF7}" type="pres">
      <dgm:prSet presAssocID="{09A396B6-C34E-48AC-9877-31324F4E9550}" presName="imageRepeatNode" presStyleLbl="fgImgPlace1" presStyleIdx="3" presStyleCnt="5" custScaleX="82645" custScaleY="82645" custLinFactNeighborX="10904" custLinFactNeighborY="-40020"/>
      <dgm:spPr/>
    </dgm:pt>
    <dgm:pt modelId="{C50BB2B4-0BDA-4F83-835D-262BF8FF6994}" type="pres">
      <dgm:prSet presAssocID="{E422E684-FF5D-40C6-8D29-20164638A3F8}" presName="image_accent_5" presStyleCnt="0"/>
      <dgm:spPr/>
    </dgm:pt>
    <dgm:pt modelId="{4A4974D1-7704-4B9D-8F18-258B1C9C1F80}" type="pres">
      <dgm:prSet presAssocID="{E422E684-FF5D-40C6-8D29-20164638A3F8}" presName="imageAccentRepeatNode" presStyleLbl="alignNode1" presStyleIdx="8" presStyleCnt="9" custLinFactNeighborY="-24339"/>
      <dgm:spPr/>
    </dgm:pt>
    <dgm:pt modelId="{99E302A7-420D-408E-A376-B4A4375BC042}" type="pres">
      <dgm:prSet presAssocID="{E422E684-FF5D-40C6-8D29-20164638A3F8}" presName="parent_text_5" presStyleLbl="revTx" presStyleIdx="4" presStyleCnt="5">
        <dgm:presLayoutVars>
          <dgm:chMax val="0"/>
          <dgm:chPref val="0"/>
          <dgm:bulletEnabled val="1"/>
        </dgm:presLayoutVars>
      </dgm:prSet>
      <dgm:spPr/>
    </dgm:pt>
    <dgm:pt modelId="{7FF0CCF0-3C9A-4617-A954-ABFC29CF1DF5}" type="pres">
      <dgm:prSet presAssocID="{24A2D001-416D-493D-BE37-12737CD28BC2}" presName="image_5" presStyleCnt="0"/>
      <dgm:spPr/>
    </dgm:pt>
    <dgm:pt modelId="{88F3C9ED-D90C-45AA-93EB-67BB36EBB90E}" type="pres">
      <dgm:prSet presAssocID="{24A2D001-416D-493D-BE37-12737CD28BC2}" presName="imageRepeatNode" presStyleLbl="fgImgPlace1" presStyleIdx="4" presStyleCnt="5" custLinFactNeighborY="-25429"/>
      <dgm:spPr/>
    </dgm:pt>
  </dgm:ptLst>
  <dgm:cxnLst>
    <dgm:cxn modelId="{27648210-91CF-44B1-A0A3-E814A1FAD9B9}" type="presOf" srcId="{FCC6277D-70C0-4190-AB26-58CCB8AAFF0D}" destId="{045B125D-D7FE-4F8A-B763-FA664D4F1893}" srcOrd="0" destOrd="0" presId="urn:microsoft.com/office/officeart/2008/layout/BubblePictureList"/>
    <dgm:cxn modelId="{FF599113-8103-4F2B-A7A6-FA897B0DDA92}" type="presOf" srcId="{A64B950E-4525-43B8-8AE6-3139BE1DC8AF}" destId="{212F39DB-0150-4017-8534-E1A5A3128B38}" srcOrd="0" destOrd="0" presId="urn:microsoft.com/office/officeart/2008/layout/BubblePictureList"/>
    <dgm:cxn modelId="{ECD2ED1D-17D4-404E-8DD7-E3A07F0E4E7E}" type="presOf" srcId="{F9D1081B-0E7F-432A-917F-4F8B0BEF02B9}" destId="{044579A4-FE0F-4462-BD20-0975AF847258}" srcOrd="0" destOrd="0" presId="urn:microsoft.com/office/officeart/2008/layout/BubblePictureList"/>
    <dgm:cxn modelId="{454D7A45-2697-41A3-B0AB-EBE3904844A1}" srcId="{A64B950E-4525-43B8-8AE6-3139BE1DC8AF}" destId="{F9D1081B-0E7F-432A-917F-4F8B0BEF02B9}" srcOrd="2" destOrd="0" parTransId="{7BC0931B-CBB6-4AC1-9D9D-7A272121CA80}" sibTransId="{0A4A58C3-42DB-4777-BEDC-76300680970F}"/>
    <dgm:cxn modelId="{AAD0EC4C-E50E-4CB0-B40F-3E983AB4F93C}" type="presOf" srcId="{8734E56E-2835-4601-9B17-D154B6E34B47}" destId="{07B40A49-4D11-44EF-B711-104E3905A841}" srcOrd="0" destOrd="0" presId="urn:microsoft.com/office/officeart/2008/layout/BubblePictureList"/>
    <dgm:cxn modelId="{33A2064D-22A7-4DA8-96CA-AE21D4F958FA}" srcId="{A64B950E-4525-43B8-8AE6-3139BE1DC8AF}" destId="{474B8E91-50F4-4BC4-9F62-CCB66222233B}" srcOrd="1" destOrd="0" parTransId="{4EF0BA46-CAC9-4F85-8C82-07C005456E07}" sibTransId="{8734E56E-2835-4601-9B17-D154B6E34B47}"/>
    <dgm:cxn modelId="{BE98766D-1341-46F8-AD9C-9C1CFE203A95}" type="presOf" srcId="{608006C0-8A90-49A2-A9A9-981D92C1AA47}" destId="{77ECC511-D1BB-47A1-AC15-40E28E618BF2}" srcOrd="0" destOrd="0" presId="urn:microsoft.com/office/officeart/2008/layout/BubblePictureList"/>
    <dgm:cxn modelId="{57C22951-84F9-4AA5-8D0C-621300EC2BBD}" type="presOf" srcId="{0A4A58C3-42DB-4777-BEDC-76300680970F}" destId="{120FA2B8-2DD9-4342-A705-3C695AAA4EC9}" srcOrd="0" destOrd="0" presId="urn:microsoft.com/office/officeart/2008/layout/BubblePictureList"/>
    <dgm:cxn modelId="{E28E4A7B-C773-41BD-9DA2-17EBEF246BA0}" type="presOf" srcId="{EA57F18F-8554-483F-A869-264A9ECF8155}" destId="{7153696D-53A0-40F2-AAED-4256C7044B49}" srcOrd="0" destOrd="0" presId="urn:microsoft.com/office/officeart/2008/layout/BubblePictureList"/>
    <dgm:cxn modelId="{AD448F86-0A2F-4832-9977-A93D82B26C70}" type="presOf" srcId="{24A2D001-416D-493D-BE37-12737CD28BC2}" destId="{88F3C9ED-D90C-45AA-93EB-67BB36EBB90E}" srcOrd="0" destOrd="0" presId="urn:microsoft.com/office/officeart/2008/layout/BubblePictureList"/>
    <dgm:cxn modelId="{561A989E-4F36-4903-9320-9CE8D1EAFA27}" type="presOf" srcId="{474B8E91-50F4-4BC4-9F62-CCB66222233B}" destId="{62AD9AC1-027D-43AC-9805-8AED4808EE26}" srcOrd="0" destOrd="0" presId="urn:microsoft.com/office/officeart/2008/layout/BubblePictureList"/>
    <dgm:cxn modelId="{2D2D29B8-1CF2-44EF-AF22-326D5CC9D527}" srcId="{A64B950E-4525-43B8-8AE6-3139BE1DC8AF}" destId="{EA57F18F-8554-483F-A869-264A9ECF8155}" srcOrd="3" destOrd="0" parTransId="{F0B59C8A-F065-448F-B06D-8E7C3AA2639B}" sibTransId="{09A396B6-C34E-48AC-9877-31324F4E9550}"/>
    <dgm:cxn modelId="{2E5C5EC9-7606-41C0-A817-A1EFD2BE27E5}" srcId="{A64B950E-4525-43B8-8AE6-3139BE1DC8AF}" destId="{FCC6277D-70C0-4190-AB26-58CCB8AAFF0D}" srcOrd="0" destOrd="0" parTransId="{311D6EBA-CE9F-42C6-A7D9-631E27C186E2}" sibTransId="{608006C0-8A90-49A2-A9A9-981D92C1AA47}"/>
    <dgm:cxn modelId="{36593BD7-7D87-4EC5-B9E9-F6BFA957BDC2}" srcId="{A64B950E-4525-43B8-8AE6-3139BE1DC8AF}" destId="{E422E684-FF5D-40C6-8D29-20164638A3F8}" srcOrd="4" destOrd="0" parTransId="{9DE81089-DE62-4D85-ABF0-1013F9332A1E}" sibTransId="{24A2D001-416D-493D-BE37-12737CD28BC2}"/>
    <dgm:cxn modelId="{DE9EDCF0-16FD-4FB4-9738-7576479A0D1C}" type="presOf" srcId="{E422E684-FF5D-40C6-8D29-20164638A3F8}" destId="{99E302A7-420D-408E-A376-B4A4375BC042}" srcOrd="0" destOrd="0" presId="urn:microsoft.com/office/officeart/2008/layout/BubblePictureList"/>
    <dgm:cxn modelId="{F30CB0FF-73F0-443E-9CFC-E9EE11783660}" type="presOf" srcId="{09A396B6-C34E-48AC-9877-31324F4E9550}" destId="{05493A17-F802-48B1-A968-D71C74D53DF7}" srcOrd="0" destOrd="0" presId="urn:microsoft.com/office/officeart/2008/layout/BubblePictureList"/>
    <dgm:cxn modelId="{E7F9CA11-D817-4B76-8B91-B7FA915C7C90}" type="presParOf" srcId="{212F39DB-0150-4017-8534-E1A5A3128B38}" destId="{045B125D-D7FE-4F8A-B763-FA664D4F1893}" srcOrd="0" destOrd="0" presId="urn:microsoft.com/office/officeart/2008/layout/BubblePictureList"/>
    <dgm:cxn modelId="{9794E8F0-5E05-4058-A1FF-139965A222EB}" type="presParOf" srcId="{212F39DB-0150-4017-8534-E1A5A3128B38}" destId="{5C41CC9F-B955-494D-9AA1-8374EC49548D}" srcOrd="1" destOrd="0" presId="urn:microsoft.com/office/officeart/2008/layout/BubblePictureList"/>
    <dgm:cxn modelId="{A8A9A71F-BB34-4FD6-BCED-D36C91EE4203}" type="presParOf" srcId="{5C41CC9F-B955-494D-9AA1-8374EC49548D}" destId="{D7EA13E3-12CF-4CCA-B388-97A62BCEC025}" srcOrd="0" destOrd="0" presId="urn:microsoft.com/office/officeart/2008/layout/BubblePictureList"/>
    <dgm:cxn modelId="{D4367E77-FB75-4C63-AA77-5F13D2BB407B}" type="presParOf" srcId="{212F39DB-0150-4017-8534-E1A5A3128B38}" destId="{2FFF303C-8087-4937-97EF-67C699588ABD}" srcOrd="2" destOrd="0" presId="urn:microsoft.com/office/officeart/2008/layout/BubblePictureList"/>
    <dgm:cxn modelId="{12A10C4D-9214-4E2A-9FF7-E70595FB01BB}" type="presParOf" srcId="{212F39DB-0150-4017-8534-E1A5A3128B38}" destId="{0D920C4B-7791-4C98-9CE8-863090D4E17F}" srcOrd="3" destOrd="0" presId="urn:microsoft.com/office/officeart/2008/layout/BubblePictureList"/>
    <dgm:cxn modelId="{0AC75710-DF4D-45A1-838C-2197994C3755}" type="presParOf" srcId="{0D920C4B-7791-4C98-9CE8-863090D4E17F}" destId="{77ECC511-D1BB-47A1-AC15-40E28E618BF2}" srcOrd="0" destOrd="0" presId="urn:microsoft.com/office/officeart/2008/layout/BubblePictureList"/>
    <dgm:cxn modelId="{49E8DACA-6776-4E4B-A792-838C5BAA15C4}" type="presParOf" srcId="{212F39DB-0150-4017-8534-E1A5A3128B38}" destId="{62AD9AC1-027D-43AC-9805-8AED4808EE26}" srcOrd="4" destOrd="0" presId="urn:microsoft.com/office/officeart/2008/layout/BubblePictureList"/>
    <dgm:cxn modelId="{CDD97689-3BAC-4428-8D70-DCE0D46E236D}" type="presParOf" srcId="{212F39DB-0150-4017-8534-E1A5A3128B38}" destId="{78489A68-7D60-4D3C-A355-662019C0B28B}" srcOrd="5" destOrd="0" presId="urn:microsoft.com/office/officeart/2008/layout/BubblePictureList"/>
    <dgm:cxn modelId="{6C5E7BAC-0632-4095-83FC-B380012FE8D6}" type="presParOf" srcId="{78489A68-7D60-4D3C-A355-662019C0B28B}" destId="{3ACB7FD2-DB2A-4CF5-8072-74CC1957282E}" srcOrd="0" destOrd="0" presId="urn:microsoft.com/office/officeart/2008/layout/BubblePictureList"/>
    <dgm:cxn modelId="{96F83A0C-D84F-456B-BDAF-9D72A1E7897F}" type="presParOf" srcId="{212F39DB-0150-4017-8534-E1A5A3128B38}" destId="{A32947C5-0DE2-4849-A2C5-35A5CEEED853}" srcOrd="6" destOrd="0" presId="urn:microsoft.com/office/officeart/2008/layout/BubblePictureList"/>
    <dgm:cxn modelId="{517DAF02-2EA4-4FE8-B8AD-E8A2292EA148}" type="presParOf" srcId="{A32947C5-0DE2-4849-A2C5-35A5CEEED853}" destId="{07B40A49-4D11-44EF-B711-104E3905A841}" srcOrd="0" destOrd="0" presId="urn:microsoft.com/office/officeart/2008/layout/BubblePictureList"/>
    <dgm:cxn modelId="{FB848518-C0C7-4C1D-B1C5-70663AD70684}" type="presParOf" srcId="{212F39DB-0150-4017-8534-E1A5A3128B38}" destId="{F16086DC-F08C-4451-81D0-98840D1D4264}" srcOrd="7" destOrd="0" presId="urn:microsoft.com/office/officeart/2008/layout/BubblePictureList"/>
    <dgm:cxn modelId="{6603D28C-238B-47BD-81F4-1D031FC7D9D7}" type="presParOf" srcId="{F16086DC-F08C-4451-81D0-98840D1D4264}" destId="{7F936AC7-9D80-40FE-9F0F-96FF5939B976}" srcOrd="0" destOrd="0" presId="urn:microsoft.com/office/officeart/2008/layout/BubblePictureList"/>
    <dgm:cxn modelId="{EF71BCBA-26EB-4280-925A-1E423C62535A}" type="presParOf" srcId="{212F39DB-0150-4017-8534-E1A5A3128B38}" destId="{044579A4-FE0F-4462-BD20-0975AF847258}" srcOrd="8" destOrd="0" presId="urn:microsoft.com/office/officeart/2008/layout/BubblePictureList"/>
    <dgm:cxn modelId="{E92893D7-06BC-4445-A801-E908E04D23B2}" type="presParOf" srcId="{212F39DB-0150-4017-8534-E1A5A3128B38}" destId="{068E8686-B60D-4F1C-8699-AEB7D6C2FD19}" srcOrd="9" destOrd="0" presId="urn:microsoft.com/office/officeart/2008/layout/BubblePictureList"/>
    <dgm:cxn modelId="{082AF076-7F20-4080-BEE7-8E9E22687850}" type="presParOf" srcId="{212F39DB-0150-4017-8534-E1A5A3128B38}" destId="{9FB0DF76-5101-4260-A9CA-6E3EB4C44DB8}" srcOrd="10" destOrd="0" presId="urn:microsoft.com/office/officeart/2008/layout/BubblePictureList"/>
    <dgm:cxn modelId="{6CB79972-39C0-477F-B993-F4DB9704DC0B}" type="presParOf" srcId="{212F39DB-0150-4017-8534-E1A5A3128B38}" destId="{E8CC5AFE-0B80-49A3-BD70-9BCE1C56A62F}" srcOrd="11" destOrd="0" presId="urn:microsoft.com/office/officeart/2008/layout/BubblePictureList"/>
    <dgm:cxn modelId="{C9C3E359-AB3E-47B9-8310-6CAA266366F6}" type="presParOf" srcId="{E8CC5AFE-0B80-49A3-BD70-9BCE1C56A62F}" destId="{120FA2B8-2DD9-4342-A705-3C695AAA4EC9}" srcOrd="0" destOrd="0" presId="urn:microsoft.com/office/officeart/2008/layout/BubblePictureList"/>
    <dgm:cxn modelId="{002DB38E-A63D-451C-B43B-D1D71F7E976D}" type="presParOf" srcId="{212F39DB-0150-4017-8534-E1A5A3128B38}" destId="{53C99562-AA44-4119-AE2D-8406F520CDEF}" srcOrd="12" destOrd="0" presId="urn:microsoft.com/office/officeart/2008/layout/BubblePictureList"/>
    <dgm:cxn modelId="{053D95F9-8B99-4C8F-A3D1-21A5824D50C3}" type="presParOf" srcId="{53C99562-AA44-4119-AE2D-8406F520CDEF}" destId="{85482902-D005-47AD-8DD6-85FB52BC0CDD}" srcOrd="0" destOrd="0" presId="urn:microsoft.com/office/officeart/2008/layout/BubblePictureList"/>
    <dgm:cxn modelId="{1440A0DF-3818-4664-8EB6-FDF124CBB708}" type="presParOf" srcId="{212F39DB-0150-4017-8534-E1A5A3128B38}" destId="{7153696D-53A0-40F2-AAED-4256C7044B49}" srcOrd="13" destOrd="0" presId="urn:microsoft.com/office/officeart/2008/layout/BubblePictureList"/>
    <dgm:cxn modelId="{C98F05F9-D33B-44A3-A2BE-5D67F2939C4F}" type="presParOf" srcId="{212F39DB-0150-4017-8534-E1A5A3128B38}" destId="{E1D74350-D6E4-42CC-B537-29C7135412F0}" srcOrd="14" destOrd="0" presId="urn:microsoft.com/office/officeart/2008/layout/BubblePictureList"/>
    <dgm:cxn modelId="{2DB56E06-8B51-476D-872E-49C540D4D9C3}" type="presParOf" srcId="{212F39DB-0150-4017-8534-E1A5A3128B38}" destId="{3764ABB0-882E-4764-922E-F63438A60BB7}" srcOrd="15" destOrd="0" presId="urn:microsoft.com/office/officeart/2008/layout/BubblePictureList"/>
    <dgm:cxn modelId="{EF107BF7-C942-4C9C-A06D-0F57615D315F}" type="presParOf" srcId="{3764ABB0-882E-4764-922E-F63438A60BB7}" destId="{05493A17-F802-48B1-A968-D71C74D53DF7}" srcOrd="0" destOrd="0" presId="urn:microsoft.com/office/officeart/2008/layout/BubblePictureList"/>
    <dgm:cxn modelId="{498EEB43-18D4-46C4-9A71-45D710362952}" type="presParOf" srcId="{212F39DB-0150-4017-8534-E1A5A3128B38}" destId="{C50BB2B4-0BDA-4F83-835D-262BF8FF6994}" srcOrd="16" destOrd="0" presId="urn:microsoft.com/office/officeart/2008/layout/BubblePictureList"/>
    <dgm:cxn modelId="{198D28C9-32BF-471F-84D6-FC7BE97B0C0E}" type="presParOf" srcId="{C50BB2B4-0BDA-4F83-835D-262BF8FF6994}" destId="{4A4974D1-7704-4B9D-8F18-258B1C9C1F80}" srcOrd="0" destOrd="0" presId="urn:microsoft.com/office/officeart/2008/layout/BubblePictureList"/>
    <dgm:cxn modelId="{134550E9-7E09-4974-8EB8-BB1EC54A3274}" type="presParOf" srcId="{212F39DB-0150-4017-8534-E1A5A3128B38}" destId="{99E302A7-420D-408E-A376-B4A4375BC042}" srcOrd="17" destOrd="0" presId="urn:microsoft.com/office/officeart/2008/layout/BubblePictureList"/>
    <dgm:cxn modelId="{E81DE53E-87D0-403D-BE25-75F7C49A57AD}" type="presParOf" srcId="{212F39DB-0150-4017-8534-E1A5A3128B38}" destId="{7FF0CCF0-3C9A-4617-A954-ABFC29CF1DF5}" srcOrd="18" destOrd="0" presId="urn:microsoft.com/office/officeart/2008/layout/BubblePictureList"/>
    <dgm:cxn modelId="{0EEFDF31-8EAF-466C-9CC4-91B8B02D9800}" type="presParOf" srcId="{7FF0CCF0-3C9A-4617-A954-ABFC29CF1DF5}" destId="{88F3C9ED-D90C-45AA-93EB-67BB36EBB90E}"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A164A9-EE5A-4EA2-A667-C6378A4A691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39F534D-1E33-449A-99A0-B868147F9728}">
      <dgm:prSet phldrT="[Text]"/>
      <dgm:spPr/>
      <dgm:t>
        <a:bodyPr/>
        <a:lstStyle/>
        <a:p>
          <a:r>
            <a:rPr lang="en-US" dirty="0"/>
            <a:t>Standards  </a:t>
          </a:r>
        </a:p>
      </dgm:t>
    </dgm:pt>
    <dgm:pt modelId="{4847C6D1-0430-4FCD-8B4E-B9082DF03FDB}" type="parTrans" cxnId="{C10C4858-A3BD-4AE9-9719-90BB52EEFEE8}">
      <dgm:prSet/>
      <dgm:spPr/>
      <dgm:t>
        <a:bodyPr/>
        <a:lstStyle/>
        <a:p>
          <a:endParaRPr lang="en-US"/>
        </a:p>
      </dgm:t>
    </dgm:pt>
    <dgm:pt modelId="{86505C81-5942-4275-A166-D1BE6B790BCC}" type="sibTrans" cxnId="{C10C4858-A3BD-4AE9-9719-90BB52EEFEE8}">
      <dgm:prSet/>
      <dgm:spPr/>
      <dgm:t>
        <a:bodyPr/>
        <a:lstStyle/>
        <a:p>
          <a:endParaRPr lang="en-US"/>
        </a:p>
      </dgm:t>
    </dgm:pt>
    <dgm:pt modelId="{C6369A5B-A24F-4A7F-92CA-234F9A7D456B}">
      <dgm:prSet phldrT="[Text]"/>
      <dgm:spPr/>
      <dgm:t>
        <a:bodyPr/>
        <a:lstStyle/>
        <a:p>
          <a:r>
            <a:rPr lang="en-US" dirty="0"/>
            <a:t>Materials in contact with water</a:t>
          </a:r>
        </a:p>
      </dgm:t>
    </dgm:pt>
    <dgm:pt modelId="{B1A6F0A9-6C88-45EB-8746-AD1E369B4C8C}" type="parTrans" cxnId="{EE2E4BB4-4DAC-49DC-BFB4-D225F12D7DF0}">
      <dgm:prSet/>
      <dgm:spPr/>
      <dgm:t>
        <a:bodyPr/>
        <a:lstStyle/>
        <a:p>
          <a:endParaRPr lang="en-US"/>
        </a:p>
      </dgm:t>
    </dgm:pt>
    <dgm:pt modelId="{60CB1E52-4562-4DC3-B7F7-8FA3DFD14EBC}" type="sibTrans" cxnId="{EE2E4BB4-4DAC-49DC-BFB4-D225F12D7DF0}">
      <dgm:prSet/>
      <dgm:spPr/>
      <dgm:t>
        <a:bodyPr/>
        <a:lstStyle/>
        <a:p>
          <a:endParaRPr lang="en-US"/>
        </a:p>
      </dgm:t>
    </dgm:pt>
    <dgm:pt modelId="{0ED98BD5-12C8-40FB-B839-7ED5EC26E1F7}">
      <dgm:prSet phldrT="[Text]"/>
      <dgm:spPr/>
      <dgm:t>
        <a:bodyPr/>
        <a:lstStyle/>
        <a:p>
          <a:r>
            <a:rPr lang="en-US" dirty="0"/>
            <a:t>Access to water </a:t>
          </a:r>
        </a:p>
      </dgm:t>
    </dgm:pt>
    <dgm:pt modelId="{6A83898D-0467-43CE-921A-87D2C989B93F}" type="parTrans" cxnId="{BA1875C4-8D69-4DB1-9482-0AFF95CC2377}">
      <dgm:prSet/>
      <dgm:spPr/>
      <dgm:t>
        <a:bodyPr/>
        <a:lstStyle/>
        <a:p>
          <a:endParaRPr lang="en-US"/>
        </a:p>
      </dgm:t>
    </dgm:pt>
    <dgm:pt modelId="{3165B189-0E38-47C7-AB7A-03EDB228D389}" type="sibTrans" cxnId="{BA1875C4-8D69-4DB1-9482-0AFF95CC2377}">
      <dgm:prSet/>
      <dgm:spPr/>
      <dgm:t>
        <a:bodyPr/>
        <a:lstStyle/>
        <a:p>
          <a:endParaRPr lang="en-US"/>
        </a:p>
      </dgm:t>
    </dgm:pt>
    <dgm:pt modelId="{7B1011EE-A20F-4448-A925-9D5DF6C7F9B8}">
      <dgm:prSet phldrT="[Text]"/>
      <dgm:spPr/>
      <dgm:t>
        <a:bodyPr/>
        <a:lstStyle/>
        <a:p>
          <a:r>
            <a:rPr lang="en-US" dirty="0"/>
            <a:t>Transparency </a:t>
          </a:r>
        </a:p>
      </dgm:t>
    </dgm:pt>
    <dgm:pt modelId="{AD87373F-E7D4-4419-B79C-220377A87463}" type="parTrans" cxnId="{AB546F34-6235-460F-A513-6068F0B38F16}">
      <dgm:prSet/>
      <dgm:spPr/>
      <dgm:t>
        <a:bodyPr/>
        <a:lstStyle/>
        <a:p>
          <a:endParaRPr lang="en-US"/>
        </a:p>
      </dgm:t>
    </dgm:pt>
    <dgm:pt modelId="{378AD0F5-5BF1-4915-91FD-B1F7920F2DFB}" type="sibTrans" cxnId="{AB546F34-6235-460F-A513-6068F0B38F16}">
      <dgm:prSet/>
      <dgm:spPr/>
      <dgm:t>
        <a:bodyPr/>
        <a:lstStyle/>
        <a:p>
          <a:endParaRPr lang="en-US"/>
        </a:p>
      </dgm:t>
    </dgm:pt>
    <dgm:pt modelId="{954B94C4-88C6-4AC4-8D1C-0772DFC9BEC8}" type="pres">
      <dgm:prSet presAssocID="{5BA164A9-EE5A-4EA2-A667-C6378A4A6918}" presName="linearFlow" presStyleCnt="0">
        <dgm:presLayoutVars>
          <dgm:dir/>
          <dgm:resizeHandles val="exact"/>
        </dgm:presLayoutVars>
      </dgm:prSet>
      <dgm:spPr/>
    </dgm:pt>
    <dgm:pt modelId="{2E6261AB-D81E-45FD-B1B0-39FF2B994813}" type="pres">
      <dgm:prSet presAssocID="{F39F534D-1E33-449A-99A0-B868147F9728}" presName="composite" presStyleCnt="0"/>
      <dgm:spPr/>
    </dgm:pt>
    <dgm:pt modelId="{5E05734A-D94D-4C37-B212-0CFD3E19A4B4}" type="pres">
      <dgm:prSet presAssocID="{F39F534D-1E33-449A-99A0-B868147F9728}" presName="imgShp" presStyleLbl="fgImgPlace1" presStyleIdx="0" presStyleCnt="4"/>
      <dgm:spPr>
        <a:blipFill rotWithShape="1">
          <a:blip xmlns:r="http://schemas.openxmlformats.org/officeDocument/2006/relationships" r:embed="rId1"/>
          <a:stretch>
            <a:fillRect/>
          </a:stretch>
        </a:blipFill>
      </dgm:spPr>
    </dgm:pt>
    <dgm:pt modelId="{0D3AF011-AFFB-4022-877D-3696B91844A9}" type="pres">
      <dgm:prSet presAssocID="{F39F534D-1E33-449A-99A0-B868147F9728}" presName="txShp" presStyleLbl="node1" presStyleIdx="0" presStyleCnt="4">
        <dgm:presLayoutVars>
          <dgm:bulletEnabled val="1"/>
        </dgm:presLayoutVars>
      </dgm:prSet>
      <dgm:spPr/>
    </dgm:pt>
    <dgm:pt modelId="{7BAA5C77-F139-444D-A690-A786C5D56A43}" type="pres">
      <dgm:prSet presAssocID="{86505C81-5942-4275-A166-D1BE6B790BCC}" presName="spacing" presStyleCnt="0"/>
      <dgm:spPr/>
    </dgm:pt>
    <dgm:pt modelId="{0B2FEF11-5B17-419F-B0F8-63E28EC46F27}" type="pres">
      <dgm:prSet presAssocID="{C6369A5B-A24F-4A7F-92CA-234F9A7D456B}" presName="composite" presStyleCnt="0"/>
      <dgm:spPr/>
    </dgm:pt>
    <dgm:pt modelId="{983F5E7E-8658-434D-8E3E-B55831BFCAC0}" type="pres">
      <dgm:prSet presAssocID="{C6369A5B-A24F-4A7F-92CA-234F9A7D456B}" presName="imgShp" presStyleLbl="fgImgPlace1" presStyleIdx="1" presStyleCnt="4"/>
      <dgm:spPr>
        <a:blipFill rotWithShape="1">
          <a:blip xmlns:r="http://schemas.openxmlformats.org/officeDocument/2006/relationships" r:embed="rId2"/>
          <a:stretch>
            <a:fillRect/>
          </a:stretch>
        </a:blipFill>
      </dgm:spPr>
    </dgm:pt>
    <dgm:pt modelId="{058D5A04-4302-45C3-9E95-0E584127A12B}" type="pres">
      <dgm:prSet presAssocID="{C6369A5B-A24F-4A7F-92CA-234F9A7D456B}" presName="txShp" presStyleLbl="node1" presStyleIdx="1" presStyleCnt="4">
        <dgm:presLayoutVars>
          <dgm:bulletEnabled val="1"/>
        </dgm:presLayoutVars>
      </dgm:prSet>
      <dgm:spPr/>
    </dgm:pt>
    <dgm:pt modelId="{EF899A33-3107-48E8-A6C9-01789D1E432D}" type="pres">
      <dgm:prSet presAssocID="{60CB1E52-4562-4DC3-B7F7-8FA3DFD14EBC}" presName="spacing" presStyleCnt="0"/>
      <dgm:spPr/>
    </dgm:pt>
    <dgm:pt modelId="{D3E843FA-CAB8-43BE-81DB-1BC73D6D6425}" type="pres">
      <dgm:prSet presAssocID="{0ED98BD5-12C8-40FB-B839-7ED5EC26E1F7}" presName="composite" presStyleCnt="0"/>
      <dgm:spPr/>
    </dgm:pt>
    <dgm:pt modelId="{0464B786-5BBC-43E7-AFEE-BB3ABF40E76C}" type="pres">
      <dgm:prSet presAssocID="{0ED98BD5-12C8-40FB-B839-7ED5EC26E1F7}"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dgm:spPr>
    </dgm:pt>
    <dgm:pt modelId="{CCCBA3BA-EE8C-4E5D-9893-8D13B83D11CE}" type="pres">
      <dgm:prSet presAssocID="{0ED98BD5-12C8-40FB-B839-7ED5EC26E1F7}" presName="txShp" presStyleLbl="node1" presStyleIdx="2" presStyleCnt="4">
        <dgm:presLayoutVars>
          <dgm:bulletEnabled val="1"/>
        </dgm:presLayoutVars>
      </dgm:prSet>
      <dgm:spPr/>
    </dgm:pt>
    <dgm:pt modelId="{4EEBB0D1-DC05-4E7B-AC4B-30D45A30A9BF}" type="pres">
      <dgm:prSet presAssocID="{3165B189-0E38-47C7-AB7A-03EDB228D389}" presName="spacing" presStyleCnt="0"/>
      <dgm:spPr/>
    </dgm:pt>
    <dgm:pt modelId="{D5AB73EF-A178-4EB5-9715-85EE4F9C549E}" type="pres">
      <dgm:prSet presAssocID="{7B1011EE-A20F-4448-A925-9D5DF6C7F9B8}" presName="composite" presStyleCnt="0"/>
      <dgm:spPr/>
    </dgm:pt>
    <dgm:pt modelId="{63448EE3-B467-460B-9571-50D888A2CB60}" type="pres">
      <dgm:prSet presAssocID="{7B1011EE-A20F-4448-A925-9D5DF6C7F9B8}"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D287767C-FFE2-4F74-9D18-4C7A7B4382EC}" type="pres">
      <dgm:prSet presAssocID="{7B1011EE-A20F-4448-A925-9D5DF6C7F9B8}" presName="txShp" presStyleLbl="node1" presStyleIdx="3" presStyleCnt="4">
        <dgm:presLayoutVars>
          <dgm:bulletEnabled val="1"/>
        </dgm:presLayoutVars>
      </dgm:prSet>
      <dgm:spPr/>
    </dgm:pt>
  </dgm:ptLst>
  <dgm:cxnLst>
    <dgm:cxn modelId="{AB546F34-6235-460F-A513-6068F0B38F16}" srcId="{5BA164A9-EE5A-4EA2-A667-C6378A4A6918}" destId="{7B1011EE-A20F-4448-A925-9D5DF6C7F9B8}" srcOrd="3" destOrd="0" parTransId="{AD87373F-E7D4-4419-B79C-220377A87463}" sibTransId="{378AD0F5-5BF1-4915-91FD-B1F7920F2DFB}"/>
    <dgm:cxn modelId="{4522873F-3A4E-447F-A28A-1ABCF74F755F}" type="presOf" srcId="{5BA164A9-EE5A-4EA2-A667-C6378A4A6918}" destId="{954B94C4-88C6-4AC4-8D1C-0772DFC9BEC8}" srcOrd="0" destOrd="0" presId="urn:microsoft.com/office/officeart/2005/8/layout/vList3"/>
    <dgm:cxn modelId="{C10C4858-A3BD-4AE9-9719-90BB52EEFEE8}" srcId="{5BA164A9-EE5A-4EA2-A667-C6378A4A6918}" destId="{F39F534D-1E33-449A-99A0-B868147F9728}" srcOrd="0" destOrd="0" parTransId="{4847C6D1-0430-4FCD-8B4E-B9082DF03FDB}" sibTransId="{86505C81-5942-4275-A166-D1BE6B790BCC}"/>
    <dgm:cxn modelId="{403C7E7B-556F-4A1A-94A9-3317DA40D89A}" type="presOf" srcId="{7B1011EE-A20F-4448-A925-9D5DF6C7F9B8}" destId="{D287767C-FFE2-4F74-9D18-4C7A7B4382EC}" srcOrd="0" destOrd="0" presId="urn:microsoft.com/office/officeart/2005/8/layout/vList3"/>
    <dgm:cxn modelId="{4112F6AB-941B-4223-A64F-E511CAC2E475}" type="presOf" srcId="{C6369A5B-A24F-4A7F-92CA-234F9A7D456B}" destId="{058D5A04-4302-45C3-9E95-0E584127A12B}" srcOrd="0" destOrd="0" presId="urn:microsoft.com/office/officeart/2005/8/layout/vList3"/>
    <dgm:cxn modelId="{1E02C2AE-DDCF-4BB7-9610-AB09D48A0DC5}" type="presOf" srcId="{0ED98BD5-12C8-40FB-B839-7ED5EC26E1F7}" destId="{CCCBA3BA-EE8C-4E5D-9893-8D13B83D11CE}" srcOrd="0" destOrd="0" presId="urn:microsoft.com/office/officeart/2005/8/layout/vList3"/>
    <dgm:cxn modelId="{EE2E4BB4-4DAC-49DC-BFB4-D225F12D7DF0}" srcId="{5BA164A9-EE5A-4EA2-A667-C6378A4A6918}" destId="{C6369A5B-A24F-4A7F-92CA-234F9A7D456B}" srcOrd="1" destOrd="0" parTransId="{B1A6F0A9-6C88-45EB-8746-AD1E369B4C8C}" sibTransId="{60CB1E52-4562-4DC3-B7F7-8FA3DFD14EBC}"/>
    <dgm:cxn modelId="{BA1875C4-8D69-4DB1-9482-0AFF95CC2377}" srcId="{5BA164A9-EE5A-4EA2-A667-C6378A4A6918}" destId="{0ED98BD5-12C8-40FB-B839-7ED5EC26E1F7}" srcOrd="2" destOrd="0" parTransId="{6A83898D-0467-43CE-921A-87D2C989B93F}" sibTransId="{3165B189-0E38-47C7-AB7A-03EDB228D389}"/>
    <dgm:cxn modelId="{B1E414C6-D529-4535-ADE1-B889F9D66FE7}" type="presOf" srcId="{F39F534D-1E33-449A-99A0-B868147F9728}" destId="{0D3AF011-AFFB-4022-877D-3696B91844A9}" srcOrd="0" destOrd="0" presId="urn:microsoft.com/office/officeart/2005/8/layout/vList3"/>
    <dgm:cxn modelId="{6A098DE8-FE2C-4254-B0EB-A7AACF3F0056}" type="presParOf" srcId="{954B94C4-88C6-4AC4-8D1C-0772DFC9BEC8}" destId="{2E6261AB-D81E-45FD-B1B0-39FF2B994813}" srcOrd="0" destOrd="0" presId="urn:microsoft.com/office/officeart/2005/8/layout/vList3"/>
    <dgm:cxn modelId="{FFE52878-E066-4524-8AE7-A7E458CBA403}" type="presParOf" srcId="{2E6261AB-D81E-45FD-B1B0-39FF2B994813}" destId="{5E05734A-D94D-4C37-B212-0CFD3E19A4B4}" srcOrd="0" destOrd="0" presId="urn:microsoft.com/office/officeart/2005/8/layout/vList3"/>
    <dgm:cxn modelId="{87AF8FB3-68AB-465D-8751-F8AB26202EF2}" type="presParOf" srcId="{2E6261AB-D81E-45FD-B1B0-39FF2B994813}" destId="{0D3AF011-AFFB-4022-877D-3696B91844A9}" srcOrd="1" destOrd="0" presId="urn:microsoft.com/office/officeart/2005/8/layout/vList3"/>
    <dgm:cxn modelId="{6D7FA4B0-AC26-4D6F-B120-E0398FF132EE}" type="presParOf" srcId="{954B94C4-88C6-4AC4-8D1C-0772DFC9BEC8}" destId="{7BAA5C77-F139-444D-A690-A786C5D56A43}" srcOrd="1" destOrd="0" presId="urn:microsoft.com/office/officeart/2005/8/layout/vList3"/>
    <dgm:cxn modelId="{32C9B0C0-E208-49B1-9A0B-D223BD8501C4}" type="presParOf" srcId="{954B94C4-88C6-4AC4-8D1C-0772DFC9BEC8}" destId="{0B2FEF11-5B17-419F-B0F8-63E28EC46F27}" srcOrd="2" destOrd="0" presId="urn:microsoft.com/office/officeart/2005/8/layout/vList3"/>
    <dgm:cxn modelId="{805EC1F3-E6CA-4373-8F1B-586590ED751B}" type="presParOf" srcId="{0B2FEF11-5B17-419F-B0F8-63E28EC46F27}" destId="{983F5E7E-8658-434D-8E3E-B55831BFCAC0}" srcOrd="0" destOrd="0" presId="urn:microsoft.com/office/officeart/2005/8/layout/vList3"/>
    <dgm:cxn modelId="{D4E00750-01F0-4D8D-93A4-43BE61F40B6E}" type="presParOf" srcId="{0B2FEF11-5B17-419F-B0F8-63E28EC46F27}" destId="{058D5A04-4302-45C3-9E95-0E584127A12B}" srcOrd="1" destOrd="0" presId="urn:microsoft.com/office/officeart/2005/8/layout/vList3"/>
    <dgm:cxn modelId="{4575681C-EC2D-4E90-A2FD-7826B1FAE67D}" type="presParOf" srcId="{954B94C4-88C6-4AC4-8D1C-0772DFC9BEC8}" destId="{EF899A33-3107-48E8-A6C9-01789D1E432D}" srcOrd="3" destOrd="0" presId="urn:microsoft.com/office/officeart/2005/8/layout/vList3"/>
    <dgm:cxn modelId="{C349F8B9-FD3C-48C1-B38E-4BAB858FE8A0}" type="presParOf" srcId="{954B94C4-88C6-4AC4-8D1C-0772DFC9BEC8}" destId="{D3E843FA-CAB8-43BE-81DB-1BC73D6D6425}" srcOrd="4" destOrd="0" presId="urn:microsoft.com/office/officeart/2005/8/layout/vList3"/>
    <dgm:cxn modelId="{9F9BE7D9-7EC8-4DEA-A8D9-D5D7800C2212}" type="presParOf" srcId="{D3E843FA-CAB8-43BE-81DB-1BC73D6D6425}" destId="{0464B786-5BBC-43E7-AFEE-BB3ABF40E76C}" srcOrd="0" destOrd="0" presId="urn:microsoft.com/office/officeart/2005/8/layout/vList3"/>
    <dgm:cxn modelId="{F224AED7-D07D-4F66-9092-B3DF6A88B1AF}" type="presParOf" srcId="{D3E843FA-CAB8-43BE-81DB-1BC73D6D6425}" destId="{CCCBA3BA-EE8C-4E5D-9893-8D13B83D11CE}" srcOrd="1" destOrd="0" presId="urn:microsoft.com/office/officeart/2005/8/layout/vList3"/>
    <dgm:cxn modelId="{639D551D-3ED1-4ECF-B587-1261900FBA0B}" type="presParOf" srcId="{954B94C4-88C6-4AC4-8D1C-0772DFC9BEC8}" destId="{4EEBB0D1-DC05-4E7B-AC4B-30D45A30A9BF}" srcOrd="5" destOrd="0" presId="urn:microsoft.com/office/officeart/2005/8/layout/vList3"/>
    <dgm:cxn modelId="{29A4BC2E-B3AD-4010-B089-DA25D4305BDA}" type="presParOf" srcId="{954B94C4-88C6-4AC4-8D1C-0772DFC9BEC8}" destId="{D5AB73EF-A178-4EB5-9715-85EE4F9C549E}" srcOrd="6" destOrd="0" presId="urn:microsoft.com/office/officeart/2005/8/layout/vList3"/>
    <dgm:cxn modelId="{55EDED95-6801-4973-A9D8-7DC78BCBF410}" type="presParOf" srcId="{D5AB73EF-A178-4EB5-9715-85EE4F9C549E}" destId="{63448EE3-B467-460B-9571-50D888A2CB60}" srcOrd="0" destOrd="0" presId="urn:microsoft.com/office/officeart/2005/8/layout/vList3"/>
    <dgm:cxn modelId="{C6AF349B-4ACD-4D37-A0A0-A134A9D9942E}" type="presParOf" srcId="{D5AB73EF-A178-4EB5-9715-85EE4F9C549E}" destId="{D287767C-FFE2-4F74-9D18-4C7A7B4382E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6E3F0F-5CF4-4D25-8358-99AAAAE8AC5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E7A13D0-2E14-4126-A4BD-6D8D2423F261}">
      <dgm:prSet phldrT="[Text]"/>
      <dgm:spPr>
        <a:xfrm>
          <a:off x="0" y="0"/>
          <a:ext cx="2811054" cy="3168351"/>
        </a:xfrm>
        <a:prstGeom prst="roundRect">
          <a:avLst>
            <a:gd name="adj" fmla="val 10000"/>
          </a:avLst>
        </a:prstGeom>
        <a:solidFill>
          <a:srgbClr val="005390">
            <a:tint val="40000"/>
            <a:hueOff val="0"/>
            <a:satOff val="0"/>
            <a:lumOff val="0"/>
            <a:alphaOff val="0"/>
          </a:srgbClr>
        </a:solidFill>
        <a:ln>
          <a:noFill/>
        </a:ln>
        <a:effectLst/>
      </dgm:spPr>
      <dgm:t>
        <a:bodyPr/>
        <a:lstStyle/>
        <a:p>
          <a:r>
            <a:rPr lang="en-US" dirty="0">
              <a:solidFill>
                <a:srgbClr val="005390">
                  <a:hueOff val="0"/>
                  <a:satOff val="0"/>
                  <a:lumOff val="0"/>
                  <a:alphaOff val="0"/>
                </a:srgbClr>
              </a:solidFill>
              <a:latin typeface="Verdana"/>
              <a:ea typeface="+mn-ea"/>
              <a:cs typeface="+mn-cs"/>
            </a:rPr>
            <a:t>Collection</a:t>
          </a:r>
        </a:p>
      </dgm:t>
    </dgm:pt>
    <dgm:pt modelId="{B7C53DA1-B610-4810-B4AF-135B49E3E5D7}" type="parTrans" cxnId="{566B71A5-2BF7-48AE-A75B-AD0650CD6343}">
      <dgm:prSet/>
      <dgm:spPr/>
      <dgm:t>
        <a:bodyPr/>
        <a:lstStyle/>
        <a:p>
          <a:endParaRPr lang="en-US"/>
        </a:p>
      </dgm:t>
    </dgm:pt>
    <dgm:pt modelId="{2F0FA8AB-D7C9-4F65-AA27-94E61C879C17}" type="sibTrans" cxnId="{566B71A5-2BF7-48AE-A75B-AD0650CD6343}">
      <dgm:prSet/>
      <dgm:spPr/>
      <dgm:t>
        <a:bodyPr/>
        <a:lstStyle/>
        <a:p>
          <a:endParaRPr lang="en-US"/>
        </a:p>
      </dgm:t>
    </dgm:pt>
    <dgm:pt modelId="{48DB3F73-9325-42C3-AFFA-931E23233EE4}">
      <dgm:prSet phldrT="[Text]"/>
      <dgm:spPr>
        <a:xfrm>
          <a:off x="282186" y="951433"/>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Verdana"/>
              <a:ea typeface="+mn-ea"/>
              <a:cs typeface="+mn-cs"/>
            </a:rPr>
            <a:t>Agglomerations &gt; 2000 </a:t>
          </a:r>
          <a:r>
            <a:rPr lang="en-US" dirty="0" err="1">
              <a:solidFill>
                <a:srgbClr val="FFFFFF"/>
              </a:solidFill>
              <a:latin typeface="Verdana"/>
              <a:ea typeface="+mn-ea"/>
              <a:cs typeface="+mn-cs"/>
            </a:rPr>
            <a:t>p.e.</a:t>
          </a:r>
          <a:endParaRPr lang="en-US" dirty="0">
            <a:solidFill>
              <a:srgbClr val="FFFFFF"/>
            </a:solidFill>
            <a:latin typeface="Verdana"/>
            <a:ea typeface="+mn-ea"/>
            <a:cs typeface="+mn-cs"/>
          </a:endParaRPr>
        </a:p>
      </dgm:t>
    </dgm:pt>
    <dgm:pt modelId="{C8C0AE2C-B5CD-4EA5-B605-575B485EBEF3}" type="parTrans" cxnId="{B5E5E26D-5E4E-4861-98D2-25C2A61195DF}">
      <dgm:prSet/>
      <dgm:spPr/>
      <dgm:t>
        <a:bodyPr/>
        <a:lstStyle/>
        <a:p>
          <a:endParaRPr lang="en-US"/>
        </a:p>
      </dgm:t>
    </dgm:pt>
    <dgm:pt modelId="{6CFEF827-671F-498A-AA4C-2EDD4503C63F}" type="sibTrans" cxnId="{B5E5E26D-5E4E-4861-98D2-25C2A61195DF}">
      <dgm:prSet/>
      <dgm:spPr/>
      <dgm:t>
        <a:bodyPr/>
        <a:lstStyle/>
        <a:p>
          <a:endParaRPr lang="en-US"/>
        </a:p>
      </dgm:t>
    </dgm:pt>
    <dgm:pt modelId="{0580A390-6FEC-443B-8C99-85F24D6495AE}">
      <dgm:prSet phldrT="[Text]"/>
      <dgm:spPr>
        <a:xfrm>
          <a:off x="282186" y="2053704"/>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Verdana"/>
              <a:ea typeface="+mn-ea"/>
              <a:cs typeface="+mn-cs"/>
            </a:rPr>
            <a:t>Alternative: Individual and other appropriate systems</a:t>
          </a:r>
        </a:p>
      </dgm:t>
    </dgm:pt>
    <dgm:pt modelId="{2B2AE4C0-B8EB-4A14-B53A-34DF2AC93476}" type="parTrans" cxnId="{B0862258-2A5E-4043-82AE-80C6FE687BA7}">
      <dgm:prSet/>
      <dgm:spPr/>
      <dgm:t>
        <a:bodyPr/>
        <a:lstStyle/>
        <a:p>
          <a:endParaRPr lang="en-US"/>
        </a:p>
      </dgm:t>
    </dgm:pt>
    <dgm:pt modelId="{47290634-530B-47D6-A008-3A8A0E7D77B3}" type="sibTrans" cxnId="{B0862258-2A5E-4043-82AE-80C6FE687BA7}">
      <dgm:prSet/>
      <dgm:spPr/>
      <dgm:t>
        <a:bodyPr/>
        <a:lstStyle/>
        <a:p>
          <a:endParaRPr lang="en-US"/>
        </a:p>
      </dgm:t>
    </dgm:pt>
    <dgm:pt modelId="{8CB02CB5-2B95-41A5-A83B-A92D3F034B9A}">
      <dgm:prSet phldrT="[Text]"/>
      <dgm:spPr>
        <a:xfrm>
          <a:off x="3022964" y="0"/>
          <a:ext cx="2811054" cy="3168351"/>
        </a:xfrm>
        <a:prstGeom prst="roundRect">
          <a:avLst>
            <a:gd name="adj" fmla="val 10000"/>
          </a:avLst>
        </a:prstGeom>
        <a:solidFill>
          <a:srgbClr val="005390">
            <a:tint val="40000"/>
            <a:hueOff val="0"/>
            <a:satOff val="0"/>
            <a:lumOff val="0"/>
            <a:alphaOff val="0"/>
          </a:srgbClr>
        </a:solidFill>
        <a:ln>
          <a:noFill/>
        </a:ln>
        <a:effectLst/>
      </dgm:spPr>
      <dgm:t>
        <a:bodyPr/>
        <a:lstStyle/>
        <a:p>
          <a:r>
            <a:rPr lang="en-US" dirty="0">
              <a:solidFill>
                <a:srgbClr val="005390">
                  <a:hueOff val="0"/>
                  <a:satOff val="0"/>
                  <a:lumOff val="0"/>
                  <a:alphaOff val="0"/>
                </a:srgbClr>
              </a:solidFill>
              <a:latin typeface="Verdana"/>
              <a:ea typeface="+mn-ea"/>
              <a:cs typeface="+mn-cs"/>
            </a:rPr>
            <a:t>Treatment</a:t>
          </a:r>
        </a:p>
      </dgm:t>
    </dgm:pt>
    <dgm:pt modelId="{3FBBBA1C-7358-40A2-9B46-B457184CA982}" type="parTrans" cxnId="{AAFB824E-8319-49EF-846A-A3AF39EFFE01}">
      <dgm:prSet/>
      <dgm:spPr/>
      <dgm:t>
        <a:bodyPr/>
        <a:lstStyle/>
        <a:p>
          <a:endParaRPr lang="en-US"/>
        </a:p>
      </dgm:t>
    </dgm:pt>
    <dgm:pt modelId="{B456DA54-BEFA-4DE0-B6E8-06B43F06CF55}" type="sibTrans" cxnId="{AAFB824E-8319-49EF-846A-A3AF39EFFE01}">
      <dgm:prSet/>
      <dgm:spPr/>
      <dgm:t>
        <a:bodyPr/>
        <a:lstStyle/>
        <a:p>
          <a:endParaRPr lang="en-US"/>
        </a:p>
      </dgm:t>
    </dgm:pt>
    <dgm:pt modelId="{90EC863E-70C7-4603-B827-A384A6A70E1E}">
      <dgm:prSet phldrT="[Text]"/>
      <dgm:spPr>
        <a:xfrm>
          <a:off x="3304070" y="951433"/>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Verdana"/>
              <a:ea typeface="+mn-ea"/>
              <a:cs typeface="+mn-cs"/>
            </a:rPr>
            <a:t>Secondary treatment = minimum </a:t>
          </a:r>
        </a:p>
      </dgm:t>
    </dgm:pt>
    <dgm:pt modelId="{74E8DBCA-8B6F-48F2-B1BE-572E023FAD79}" type="parTrans" cxnId="{C7A6C647-58B5-45AB-9A4A-1F1C98D8833C}">
      <dgm:prSet/>
      <dgm:spPr/>
      <dgm:t>
        <a:bodyPr/>
        <a:lstStyle/>
        <a:p>
          <a:endParaRPr lang="en-US"/>
        </a:p>
      </dgm:t>
    </dgm:pt>
    <dgm:pt modelId="{B1DFCE84-6E10-430E-A688-7C90A35BFE2F}" type="sibTrans" cxnId="{C7A6C647-58B5-45AB-9A4A-1F1C98D8833C}">
      <dgm:prSet/>
      <dgm:spPr/>
      <dgm:t>
        <a:bodyPr/>
        <a:lstStyle/>
        <a:p>
          <a:endParaRPr lang="en-US"/>
        </a:p>
      </dgm:t>
    </dgm:pt>
    <dgm:pt modelId="{F8AE7EEF-BC8A-4C74-9322-4572D373EF6D}">
      <dgm:prSet phldrT="[Text]"/>
      <dgm:spPr>
        <a:xfrm>
          <a:off x="6044848" y="0"/>
          <a:ext cx="2811054" cy="3168351"/>
        </a:xfrm>
        <a:prstGeom prst="roundRect">
          <a:avLst>
            <a:gd name="adj" fmla="val 10000"/>
          </a:avLst>
        </a:prstGeom>
        <a:solidFill>
          <a:srgbClr val="005390">
            <a:tint val="40000"/>
            <a:hueOff val="0"/>
            <a:satOff val="0"/>
            <a:lumOff val="0"/>
            <a:alphaOff val="0"/>
          </a:srgbClr>
        </a:solidFill>
        <a:ln>
          <a:noFill/>
        </a:ln>
        <a:effectLst/>
      </dgm:spPr>
      <dgm:t>
        <a:bodyPr/>
        <a:lstStyle/>
        <a:p>
          <a:r>
            <a:rPr lang="en-US" dirty="0">
              <a:solidFill>
                <a:srgbClr val="005390">
                  <a:hueOff val="0"/>
                  <a:satOff val="0"/>
                  <a:lumOff val="0"/>
                  <a:alphaOff val="0"/>
                </a:srgbClr>
              </a:solidFill>
              <a:latin typeface="Verdana"/>
              <a:ea typeface="+mn-ea"/>
              <a:cs typeface="+mn-cs"/>
            </a:rPr>
            <a:t>Monitoring and reporting</a:t>
          </a:r>
        </a:p>
      </dgm:t>
    </dgm:pt>
    <dgm:pt modelId="{B77311BB-DD09-4762-8CCF-A171C9CD5629}" type="parTrans" cxnId="{8D41CA97-9FA2-4796-9144-A80DA4DD167D}">
      <dgm:prSet/>
      <dgm:spPr/>
      <dgm:t>
        <a:bodyPr/>
        <a:lstStyle/>
        <a:p>
          <a:endParaRPr lang="en-US"/>
        </a:p>
      </dgm:t>
    </dgm:pt>
    <dgm:pt modelId="{534455D0-8A05-4245-9822-EEF94325C2AA}" type="sibTrans" cxnId="{8D41CA97-9FA2-4796-9144-A80DA4DD167D}">
      <dgm:prSet/>
      <dgm:spPr/>
      <dgm:t>
        <a:bodyPr/>
        <a:lstStyle/>
        <a:p>
          <a:endParaRPr lang="en-US"/>
        </a:p>
      </dgm:t>
    </dgm:pt>
    <dgm:pt modelId="{05BA09C3-0DC6-4D8B-BDDD-EBFBF5E29826}">
      <dgm:prSet phldrT="[Text]"/>
      <dgm:spPr>
        <a:xfrm>
          <a:off x="6325953" y="951433"/>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Verdana"/>
              <a:ea typeface="+mn-ea"/>
              <a:cs typeface="+mn-cs"/>
            </a:rPr>
            <a:t>Performance of treatment plants</a:t>
          </a:r>
        </a:p>
      </dgm:t>
    </dgm:pt>
    <dgm:pt modelId="{2E0FE907-80F1-4C15-BA73-C540BAD01BA9}" type="parTrans" cxnId="{456773F1-BD7D-42F7-BA70-4EFFED46434E}">
      <dgm:prSet/>
      <dgm:spPr/>
      <dgm:t>
        <a:bodyPr/>
        <a:lstStyle/>
        <a:p>
          <a:endParaRPr lang="en-US"/>
        </a:p>
      </dgm:t>
    </dgm:pt>
    <dgm:pt modelId="{08BD9FCD-2641-4055-AAF4-98692AF868D6}" type="sibTrans" cxnId="{456773F1-BD7D-42F7-BA70-4EFFED46434E}">
      <dgm:prSet/>
      <dgm:spPr/>
      <dgm:t>
        <a:bodyPr/>
        <a:lstStyle/>
        <a:p>
          <a:endParaRPr lang="en-US"/>
        </a:p>
      </dgm:t>
    </dgm:pt>
    <dgm:pt modelId="{22C06857-DF0A-4925-8A87-DD58577FD738}">
      <dgm:prSet phldrT="[Text]"/>
      <dgm:spPr>
        <a:xfrm>
          <a:off x="3304070" y="2053704"/>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Verdana"/>
              <a:ea typeface="+mn-ea"/>
              <a:cs typeface="+mn-cs"/>
            </a:rPr>
            <a:t>Sensitive areas: more stringent treatment (discharge &gt; 10 000 </a:t>
          </a:r>
          <a:r>
            <a:rPr lang="en-US" dirty="0" err="1">
              <a:solidFill>
                <a:srgbClr val="FFFFFF"/>
              </a:solidFill>
              <a:latin typeface="Verdana"/>
              <a:ea typeface="+mn-ea"/>
              <a:cs typeface="+mn-cs"/>
            </a:rPr>
            <a:t>p.e.</a:t>
          </a:r>
          <a:r>
            <a:rPr lang="en-US" dirty="0">
              <a:solidFill>
                <a:srgbClr val="FFFFFF"/>
              </a:solidFill>
              <a:latin typeface="Verdana"/>
              <a:ea typeface="+mn-ea"/>
              <a:cs typeface="+mn-cs"/>
            </a:rPr>
            <a:t>)</a:t>
          </a:r>
        </a:p>
      </dgm:t>
    </dgm:pt>
    <dgm:pt modelId="{6FB0C1E0-9CCC-4A69-B3FA-6169E55AF888}" type="parTrans" cxnId="{CFC1466B-4F96-423F-BC5B-9F09DAC55594}">
      <dgm:prSet/>
      <dgm:spPr/>
      <dgm:t>
        <a:bodyPr/>
        <a:lstStyle/>
        <a:p>
          <a:endParaRPr lang="en-US"/>
        </a:p>
      </dgm:t>
    </dgm:pt>
    <dgm:pt modelId="{EEA882BC-615B-4879-BCB2-57031BAC46BA}" type="sibTrans" cxnId="{CFC1466B-4F96-423F-BC5B-9F09DAC55594}">
      <dgm:prSet/>
      <dgm:spPr/>
      <dgm:t>
        <a:bodyPr/>
        <a:lstStyle/>
        <a:p>
          <a:endParaRPr lang="en-US"/>
        </a:p>
      </dgm:t>
    </dgm:pt>
    <dgm:pt modelId="{38B7376E-8C09-4685-A4CA-C017FF9D0887}">
      <dgm:prSet phldrT="[Text]"/>
      <dgm:spPr>
        <a:xfrm>
          <a:off x="6325953" y="2053704"/>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Verdana"/>
              <a:ea typeface="+mn-ea"/>
              <a:cs typeface="+mn-cs"/>
            </a:rPr>
            <a:t>Biennial reporting to EC</a:t>
          </a:r>
        </a:p>
      </dgm:t>
    </dgm:pt>
    <dgm:pt modelId="{C77477E2-DEE9-4A03-B04A-35F1E47B022D}" type="parTrans" cxnId="{3FF06300-37C3-4DB2-A098-CF26C8D76128}">
      <dgm:prSet/>
      <dgm:spPr/>
      <dgm:t>
        <a:bodyPr/>
        <a:lstStyle/>
        <a:p>
          <a:endParaRPr lang="en-US"/>
        </a:p>
      </dgm:t>
    </dgm:pt>
    <dgm:pt modelId="{DD52A2E2-0796-46EE-A310-3AC3EA4FB4E6}" type="sibTrans" cxnId="{3FF06300-37C3-4DB2-A098-CF26C8D76128}">
      <dgm:prSet/>
      <dgm:spPr/>
      <dgm:t>
        <a:bodyPr/>
        <a:lstStyle/>
        <a:p>
          <a:endParaRPr lang="en-US"/>
        </a:p>
      </dgm:t>
    </dgm:pt>
    <dgm:pt modelId="{A4BB17EB-8DD0-468C-ADDE-0B81A03B11C2}" type="pres">
      <dgm:prSet presAssocID="{696E3F0F-5CF4-4D25-8358-99AAAAE8AC54}" presName="theList" presStyleCnt="0">
        <dgm:presLayoutVars>
          <dgm:dir/>
          <dgm:animLvl val="lvl"/>
          <dgm:resizeHandles val="exact"/>
        </dgm:presLayoutVars>
      </dgm:prSet>
      <dgm:spPr/>
    </dgm:pt>
    <dgm:pt modelId="{55801731-067F-43E3-8BB1-8DB675A19E5A}" type="pres">
      <dgm:prSet presAssocID="{8E7A13D0-2E14-4126-A4BD-6D8D2423F261}" presName="compNode" presStyleCnt="0"/>
      <dgm:spPr/>
    </dgm:pt>
    <dgm:pt modelId="{1358CD23-470B-496F-815C-80D69428AF8D}" type="pres">
      <dgm:prSet presAssocID="{8E7A13D0-2E14-4126-A4BD-6D8D2423F261}" presName="aNode" presStyleLbl="bgShp" presStyleIdx="0" presStyleCnt="3" custLinFactNeighborX="-1820"/>
      <dgm:spPr/>
    </dgm:pt>
    <dgm:pt modelId="{32C79566-EB76-4943-A18E-B98CE17ECD0B}" type="pres">
      <dgm:prSet presAssocID="{8E7A13D0-2E14-4126-A4BD-6D8D2423F261}" presName="textNode" presStyleLbl="bgShp" presStyleIdx="0" presStyleCnt="3"/>
      <dgm:spPr/>
    </dgm:pt>
    <dgm:pt modelId="{EB6C7854-5DC8-4863-B8B0-BB5350FDACDB}" type="pres">
      <dgm:prSet presAssocID="{8E7A13D0-2E14-4126-A4BD-6D8D2423F261}" presName="compChildNode" presStyleCnt="0"/>
      <dgm:spPr/>
    </dgm:pt>
    <dgm:pt modelId="{D0DB6EDB-3E7F-4821-A57C-47E70103EE59}" type="pres">
      <dgm:prSet presAssocID="{8E7A13D0-2E14-4126-A4BD-6D8D2423F261}" presName="theInnerList" presStyleCnt="0"/>
      <dgm:spPr/>
    </dgm:pt>
    <dgm:pt modelId="{367D6F0B-9251-4C06-B310-77C6C895C390}" type="pres">
      <dgm:prSet presAssocID="{48DB3F73-9325-42C3-AFFA-931E23233EE4}" presName="childNode" presStyleLbl="node1" presStyleIdx="0" presStyleCnt="6">
        <dgm:presLayoutVars>
          <dgm:bulletEnabled val="1"/>
        </dgm:presLayoutVars>
      </dgm:prSet>
      <dgm:spPr/>
    </dgm:pt>
    <dgm:pt modelId="{7B90C9BF-2F0C-40CE-A05E-27F0E5761760}" type="pres">
      <dgm:prSet presAssocID="{48DB3F73-9325-42C3-AFFA-931E23233EE4}" presName="aSpace2" presStyleCnt="0"/>
      <dgm:spPr/>
    </dgm:pt>
    <dgm:pt modelId="{CA84AF77-CB19-49FC-A827-AC4C2DBE274F}" type="pres">
      <dgm:prSet presAssocID="{0580A390-6FEC-443B-8C99-85F24D6495AE}" presName="childNode" presStyleLbl="node1" presStyleIdx="1" presStyleCnt="6">
        <dgm:presLayoutVars>
          <dgm:bulletEnabled val="1"/>
        </dgm:presLayoutVars>
      </dgm:prSet>
      <dgm:spPr/>
    </dgm:pt>
    <dgm:pt modelId="{1C7A733C-9CEC-41CE-B74A-E422DE8B19D7}" type="pres">
      <dgm:prSet presAssocID="{8E7A13D0-2E14-4126-A4BD-6D8D2423F261}" presName="aSpace" presStyleCnt="0"/>
      <dgm:spPr/>
    </dgm:pt>
    <dgm:pt modelId="{57753D22-E9A6-4BE0-9EF9-6D022DCA5F4B}" type="pres">
      <dgm:prSet presAssocID="{8CB02CB5-2B95-41A5-A83B-A92D3F034B9A}" presName="compNode" presStyleCnt="0"/>
      <dgm:spPr/>
    </dgm:pt>
    <dgm:pt modelId="{1D3185FA-4506-4B76-A12C-7DD580C11B76}" type="pres">
      <dgm:prSet presAssocID="{8CB02CB5-2B95-41A5-A83B-A92D3F034B9A}" presName="aNode" presStyleLbl="bgShp" presStyleIdx="1" presStyleCnt="3"/>
      <dgm:spPr/>
    </dgm:pt>
    <dgm:pt modelId="{61C06125-43A7-436D-A552-050270938875}" type="pres">
      <dgm:prSet presAssocID="{8CB02CB5-2B95-41A5-A83B-A92D3F034B9A}" presName="textNode" presStyleLbl="bgShp" presStyleIdx="1" presStyleCnt="3"/>
      <dgm:spPr/>
    </dgm:pt>
    <dgm:pt modelId="{B75FFEB0-46BD-43F0-BA8D-EE76AAA5F2C4}" type="pres">
      <dgm:prSet presAssocID="{8CB02CB5-2B95-41A5-A83B-A92D3F034B9A}" presName="compChildNode" presStyleCnt="0"/>
      <dgm:spPr/>
    </dgm:pt>
    <dgm:pt modelId="{5AA655DA-DF75-475B-8712-35635529D898}" type="pres">
      <dgm:prSet presAssocID="{8CB02CB5-2B95-41A5-A83B-A92D3F034B9A}" presName="theInnerList" presStyleCnt="0"/>
      <dgm:spPr/>
    </dgm:pt>
    <dgm:pt modelId="{6A770545-B183-423C-9B9A-79EBDA9CE168}" type="pres">
      <dgm:prSet presAssocID="{90EC863E-70C7-4603-B827-A384A6A70E1E}" presName="childNode" presStyleLbl="node1" presStyleIdx="2" presStyleCnt="6">
        <dgm:presLayoutVars>
          <dgm:bulletEnabled val="1"/>
        </dgm:presLayoutVars>
      </dgm:prSet>
      <dgm:spPr/>
    </dgm:pt>
    <dgm:pt modelId="{7303B4CE-C061-477A-BDDA-3646843E9632}" type="pres">
      <dgm:prSet presAssocID="{90EC863E-70C7-4603-B827-A384A6A70E1E}" presName="aSpace2" presStyleCnt="0"/>
      <dgm:spPr/>
    </dgm:pt>
    <dgm:pt modelId="{44C0CACE-1633-4D37-A242-CBDE3DA799C5}" type="pres">
      <dgm:prSet presAssocID="{22C06857-DF0A-4925-8A87-DD58577FD738}" presName="childNode" presStyleLbl="node1" presStyleIdx="3" presStyleCnt="6">
        <dgm:presLayoutVars>
          <dgm:bulletEnabled val="1"/>
        </dgm:presLayoutVars>
      </dgm:prSet>
      <dgm:spPr/>
    </dgm:pt>
    <dgm:pt modelId="{C2C60A93-10CB-4E26-9F86-7F08F3694E54}" type="pres">
      <dgm:prSet presAssocID="{8CB02CB5-2B95-41A5-A83B-A92D3F034B9A}" presName="aSpace" presStyleCnt="0"/>
      <dgm:spPr/>
    </dgm:pt>
    <dgm:pt modelId="{84B5D2D8-AFE7-4CA2-8E62-729296CE4DCA}" type="pres">
      <dgm:prSet presAssocID="{F8AE7EEF-BC8A-4C74-9322-4572D373EF6D}" presName="compNode" presStyleCnt="0"/>
      <dgm:spPr/>
    </dgm:pt>
    <dgm:pt modelId="{C9BA07B7-E09E-4F4C-890E-BC38BE8B1929}" type="pres">
      <dgm:prSet presAssocID="{F8AE7EEF-BC8A-4C74-9322-4572D373EF6D}" presName="aNode" presStyleLbl="bgShp" presStyleIdx="2" presStyleCnt="3"/>
      <dgm:spPr/>
    </dgm:pt>
    <dgm:pt modelId="{C536DA4C-199E-4C43-8E9B-8AE12F29D18B}" type="pres">
      <dgm:prSet presAssocID="{F8AE7EEF-BC8A-4C74-9322-4572D373EF6D}" presName="textNode" presStyleLbl="bgShp" presStyleIdx="2" presStyleCnt="3"/>
      <dgm:spPr/>
    </dgm:pt>
    <dgm:pt modelId="{4F7F399D-D1D8-4646-948B-0B4BA49B5EFE}" type="pres">
      <dgm:prSet presAssocID="{F8AE7EEF-BC8A-4C74-9322-4572D373EF6D}" presName="compChildNode" presStyleCnt="0"/>
      <dgm:spPr/>
    </dgm:pt>
    <dgm:pt modelId="{E56D1F9E-24EA-47D1-A65E-2D658412CFFF}" type="pres">
      <dgm:prSet presAssocID="{F8AE7EEF-BC8A-4C74-9322-4572D373EF6D}" presName="theInnerList" presStyleCnt="0"/>
      <dgm:spPr/>
    </dgm:pt>
    <dgm:pt modelId="{3A2DD9A3-859A-4D7E-8F1B-4E5AC0DBF5E0}" type="pres">
      <dgm:prSet presAssocID="{05BA09C3-0DC6-4D8B-BDDD-EBFBF5E29826}" presName="childNode" presStyleLbl="node1" presStyleIdx="4" presStyleCnt="6">
        <dgm:presLayoutVars>
          <dgm:bulletEnabled val="1"/>
        </dgm:presLayoutVars>
      </dgm:prSet>
      <dgm:spPr/>
    </dgm:pt>
    <dgm:pt modelId="{48E839A5-8A65-4232-B70D-8C472B4ED13E}" type="pres">
      <dgm:prSet presAssocID="{05BA09C3-0DC6-4D8B-BDDD-EBFBF5E29826}" presName="aSpace2" presStyleCnt="0"/>
      <dgm:spPr/>
    </dgm:pt>
    <dgm:pt modelId="{E1FF259A-04E6-4D7D-97F3-800752061ABB}" type="pres">
      <dgm:prSet presAssocID="{38B7376E-8C09-4685-A4CA-C017FF9D0887}" presName="childNode" presStyleLbl="node1" presStyleIdx="5" presStyleCnt="6">
        <dgm:presLayoutVars>
          <dgm:bulletEnabled val="1"/>
        </dgm:presLayoutVars>
      </dgm:prSet>
      <dgm:spPr/>
    </dgm:pt>
  </dgm:ptLst>
  <dgm:cxnLst>
    <dgm:cxn modelId="{3FF06300-37C3-4DB2-A098-CF26C8D76128}" srcId="{F8AE7EEF-BC8A-4C74-9322-4572D373EF6D}" destId="{38B7376E-8C09-4685-A4CA-C017FF9D0887}" srcOrd="1" destOrd="0" parTransId="{C77477E2-DEE9-4A03-B04A-35F1E47B022D}" sibTransId="{DD52A2E2-0796-46EE-A310-3AC3EA4FB4E6}"/>
    <dgm:cxn modelId="{7BBA6F12-A232-43EF-AE25-E01537FDD88E}" type="presOf" srcId="{696E3F0F-5CF4-4D25-8358-99AAAAE8AC54}" destId="{A4BB17EB-8DD0-468C-ADDE-0B81A03B11C2}" srcOrd="0" destOrd="0" presId="urn:microsoft.com/office/officeart/2005/8/layout/lProcess2"/>
    <dgm:cxn modelId="{5FE85233-F2B7-4FCA-BA9E-7D76BC757116}" type="presOf" srcId="{8CB02CB5-2B95-41A5-A83B-A92D3F034B9A}" destId="{61C06125-43A7-436D-A552-050270938875}" srcOrd="1" destOrd="0" presId="urn:microsoft.com/office/officeart/2005/8/layout/lProcess2"/>
    <dgm:cxn modelId="{F9D82438-518D-49D2-BD74-72C6A6E21339}" type="presOf" srcId="{22C06857-DF0A-4925-8A87-DD58577FD738}" destId="{44C0CACE-1633-4D37-A242-CBDE3DA799C5}" srcOrd="0" destOrd="0" presId="urn:microsoft.com/office/officeart/2005/8/layout/lProcess2"/>
    <dgm:cxn modelId="{C7A6C647-58B5-45AB-9A4A-1F1C98D8833C}" srcId="{8CB02CB5-2B95-41A5-A83B-A92D3F034B9A}" destId="{90EC863E-70C7-4603-B827-A384A6A70E1E}" srcOrd="0" destOrd="0" parTransId="{74E8DBCA-8B6F-48F2-B1BE-572E023FAD79}" sibTransId="{B1DFCE84-6E10-430E-A688-7C90A35BFE2F}"/>
    <dgm:cxn modelId="{DA055469-9BBA-4BF7-929C-6D9D5412B942}" type="presOf" srcId="{90EC863E-70C7-4603-B827-A384A6A70E1E}" destId="{6A770545-B183-423C-9B9A-79EBDA9CE168}" srcOrd="0" destOrd="0" presId="urn:microsoft.com/office/officeart/2005/8/layout/lProcess2"/>
    <dgm:cxn modelId="{CFC1466B-4F96-423F-BC5B-9F09DAC55594}" srcId="{8CB02CB5-2B95-41A5-A83B-A92D3F034B9A}" destId="{22C06857-DF0A-4925-8A87-DD58577FD738}" srcOrd="1" destOrd="0" parTransId="{6FB0C1E0-9CCC-4A69-B3FA-6169E55AF888}" sibTransId="{EEA882BC-615B-4879-BCB2-57031BAC46BA}"/>
    <dgm:cxn modelId="{102C9C4C-8DCA-49F6-97E4-2A84C0244CF8}" type="presOf" srcId="{F8AE7EEF-BC8A-4C74-9322-4572D373EF6D}" destId="{C536DA4C-199E-4C43-8E9B-8AE12F29D18B}" srcOrd="1" destOrd="0" presId="urn:microsoft.com/office/officeart/2005/8/layout/lProcess2"/>
    <dgm:cxn modelId="{B5E5E26D-5E4E-4861-98D2-25C2A61195DF}" srcId="{8E7A13D0-2E14-4126-A4BD-6D8D2423F261}" destId="{48DB3F73-9325-42C3-AFFA-931E23233EE4}" srcOrd="0" destOrd="0" parTransId="{C8C0AE2C-B5CD-4EA5-B605-575B485EBEF3}" sibTransId="{6CFEF827-671F-498A-AA4C-2EDD4503C63F}"/>
    <dgm:cxn modelId="{AAFB824E-8319-49EF-846A-A3AF39EFFE01}" srcId="{696E3F0F-5CF4-4D25-8358-99AAAAE8AC54}" destId="{8CB02CB5-2B95-41A5-A83B-A92D3F034B9A}" srcOrd="1" destOrd="0" parTransId="{3FBBBA1C-7358-40A2-9B46-B457184CA982}" sibTransId="{B456DA54-BEFA-4DE0-B6E8-06B43F06CF55}"/>
    <dgm:cxn modelId="{6D4C416F-F296-45E5-B6CB-9ADBA6046EE9}" type="presOf" srcId="{0580A390-6FEC-443B-8C99-85F24D6495AE}" destId="{CA84AF77-CB19-49FC-A827-AC4C2DBE274F}" srcOrd="0" destOrd="0" presId="urn:microsoft.com/office/officeart/2005/8/layout/lProcess2"/>
    <dgm:cxn modelId="{5698D676-4DF2-417B-8836-ACF9B6C7C19F}" type="presOf" srcId="{8CB02CB5-2B95-41A5-A83B-A92D3F034B9A}" destId="{1D3185FA-4506-4B76-A12C-7DD580C11B76}" srcOrd="0" destOrd="0" presId="urn:microsoft.com/office/officeart/2005/8/layout/lProcess2"/>
    <dgm:cxn modelId="{B0862258-2A5E-4043-82AE-80C6FE687BA7}" srcId="{8E7A13D0-2E14-4126-A4BD-6D8D2423F261}" destId="{0580A390-6FEC-443B-8C99-85F24D6495AE}" srcOrd="1" destOrd="0" parTransId="{2B2AE4C0-B8EB-4A14-B53A-34DF2AC93476}" sibTransId="{47290634-530B-47D6-A008-3A8A0E7D77B3}"/>
    <dgm:cxn modelId="{C6EE3C7C-47A5-4E78-A98A-638E49821117}" type="presOf" srcId="{38B7376E-8C09-4685-A4CA-C017FF9D0887}" destId="{E1FF259A-04E6-4D7D-97F3-800752061ABB}" srcOrd="0" destOrd="0" presId="urn:microsoft.com/office/officeart/2005/8/layout/lProcess2"/>
    <dgm:cxn modelId="{95D84984-0BBF-40E7-8197-80B9BBF0E6DA}" type="presOf" srcId="{8E7A13D0-2E14-4126-A4BD-6D8D2423F261}" destId="{32C79566-EB76-4943-A18E-B98CE17ECD0B}" srcOrd="1" destOrd="0" presId="urn:microsoft.com/office/officeart/2005/8/layout/lProcess2"/>
    <dgm:cxn modelId="{8D41CA97-9FA2-4796-9144-A80DA4DD167D}" srcId="{696E3F0F-5CF4-4D25-8358-99AAAAE8AC54}" destId="{F8AE7EEF-BC8A-4C74-9322-4572D373EF6D}" srcOrd="2" destOrd="0" parTransId="{B77311BB-DD09-4762-8CCF-A171C9CD5629}" sibTransId="{534455D0-8A05-4245-9822-EEF94325C2AA}"/>
    <dgm:cxn modelId="{3FB99B9B-F78E-4B72-873C-4707E8FDF028}" type="presOf" srcId="{8E7A13D0-2E14-4126-A4BD-6D8D2423F261}" destId="{1358CD23-470B-496F-815C-80D69428AF8D}" srcOrd="0" destOrd="0" presId="urn:microsoft.com/office/officeart/2005/8/layout/lProcess2"/>
    <dgm:cxn modelId="{566B71A5-2BF7-48AE-A75B-AD0650CD6343}" srcId="{696E3F0F-5CF4-4D25-8358-99AAAAE8AC54}" destId="{8E7A13D0-2E14-4126-A4BD-6D8D2423F261}" srcOrd="0" destOrd="0" parTransId="{B7C53DA1-B610-4810-B4AF-135B49E3E5D7}" sibTransId="{2F0FA8AB-D7C9-4F65-AA27-94E61C879C17}"/>
    <dgm:cxn modelId="{078674AB-AB3E-4A8C-BD42-396103EC5680}" type="presOf" srcId="{F8AE7EEF-BC8A-4C74-9322-4572D373EF6D}" destId="{C9BA07B7-E09E-4F4C-890E-BC38BE8B1929}" srcOrd="0" destOrd="0" presId="urn:microsoft.com/office/officeart/2005/8/layout/lProcess2"/>
    <dgm:cxn modelId="{022696CE-DD61-4D9D-9054-A0BF84B7930B}" type="presOf" srcId="{05BA09C3-0DC6-4D8B-BDDD-EBFBF5E29826}" destId="{3A2DD9A3-859A-4D7E-8F1B-4E5AC0DBF5E0}" srcOrd="0" destOrd="0" presId="urn:microsoft.com/office/officeart/2005/8/layout/lProcess2"/>
    <dgm:cxn modelId="{456773F1-BD7D-42F7-BA70-4EFFED46434E}" srcId="{F8AE7EEF-BC8A-4C74-9322-4572D373EF6D}" destId="{05BA09C3-0DC6-4D8B-BDDD-EBFBF5E29826}" srcOrd="0" destOrd="0" parTransId="{2E0FE907-80F1-4C15-BA73-C540BAD01BA9}" sibTransId="{08BD9FCD-2641-4055-AAF4-98692AF868D6}"/>
    <dgm:cxn modelId="{BA1887FF-0528-4FF4-8507-31E903D39A87}" type="presOf" srcId="{48DB3F73-9325-42C3-AFFA-931E23233EE4}" destId="{367D6F0B-9251-4C06-B310-77C6C895C390}" srcOrd="0" destOrd="0" presId="urn:microsoft.com/office/officeart/2005/8/layout/lProcess2"/>
    <dgm:cxn modelId="{6627807E-E293-42ED-B4AC-3D2BFAF81E8C}" type="presParOf" srcId="{A4BB17EB-8DD0-468C-ADDE-0B81A03B11C2}" destId="{55801731-067F-43E3-8BB1-8DB675A19E5A}" srcOrd="0" destOrd="0" presId="urn:microsoft.com/office/officeart/2005/8/layout/lProcess2"/>
    <dgm:cxn modelId="{06F13CCF-3A24-416A-A527-3794A8BF6859}" type="presParOf" srcId="{55801731-067F-43E3-8BB1-8DB675A19E5A}" destId="{1358CD23-470B-496F-815C-80D69428AF8D}" srcOrd="0" destOrd="0" presId="urn:microsoft.com/office/officeart/2005/8/layout/lProcess2"/>
    <dgm:cxn modelId="{C633A87A-5EF3-401D-B30A-51E8F6F55F0D}" type="presParOf" srcId="{55801731-067F-43E3-8BB1-8DB675A19E5A}" destId="{32C79566-EB76-4943-A18E-B98CE17ECD0B}" srcOrd="1" destOrd="0" presId="urn:microsoft.com/office/officeart/2005/8/layout/lProcess2"/>
    <dgm:cxn modelId="{688FEA3C-D16D-4883-803A-2A0F7C0B545A}" type="presParOf" srcId="{55801731-067F-43E3-8BB1-8DB675A19E5A}" destId="{EB6C7854-5DC8-4863-B8B0-BB5350FDACDB}" srcOrd="2" destOrd="0" presId="urn:microsoft.com/office/officeart/2005/8/layout/lProcess2"/>
    <dgm:cxn modelId="{94055BF2-FFDB-4F9C-9E5A-C3D92370E464}" type="presParOf" srcId="{EB6C7854-5DC8-4863-B8B0-BB5350FDACDB}" destId="{D0DB6EDB-3E7F-4821-A57C-47E70103EE59}" srcOrd="0" destOrd="0" presId="urn:microsoft.com/office/officeart/2005/8/layout/lProcess2"/>
    <dgm:cxn modelId="{25733066-E336-44BF-9CA4-B3FC5CAB7396}" type="presParOf" srcId="{D0DB6EDB-3E7F-4821-A57C-47E70103EE59}" destId="{367D6F0B-9251-4C06-B310-77C6C895C390}" srcOrd="0" destOrd="0" presId="urn:microsoft.com/office/officeart/2005/8/layout/lProcess2"/>
    <dgm:cxn modelId="{A6345EDA-54C5-42FB-B706-5E5DC272A7A4}" type="presParOf" srcId="{D0DB6EDB-3E7F-4821-A57C-47E70103EE59}" destId="{7B90C9BF-2F0C-40CE-A05E-27F0E5761760}" srcOrd="1" destOrd="0" presId="urn:microsoft.com/office/officeart/2005/8/layout/lProcess2"/>
    <dgm:cxn modelId="{2ADA2E75-5994-470D-84EC-33438E5CA339}" type="presParOf" srcId="{D0DB6EDB-3E7F-4821-A57C-47E70103EE59}" destId="{CA84AF77-CB19-49FC-A827-AC4C2DBE274F}" srcOrd="2" destOrd="0" presId="urn:microsoft.com/office/officeart/2005/8/layout/lProcess2"/>
    <dgm:cxn modelId="{37234F41-A58E-441A-BF70-3FDD3E27D53C}" type="presParOf" srcId="{A4BB17EB-8DD0-468C-ADDE-0B81A03B11C2}" destId="{1C7A733C-9CEC-41CE-B74A-E422DE8B19D7}" srcOrd="1" destOrd="0" presId="urn:microsoft.com/office/officeart/2005/8/layout/lProcess2"/>
    <dgm:cxn modelId="{EDF306BF-C93E-4855-B1F1-CAE12BE7CD2F}" type="presParOf" srcId="{A4BB17EB-8DD0-468C-ADDE-0B81A03B11C2}" destId="{57753D22-E9A6-4BE0-9EF9-6D022DCA5F4B}" srcOrd="2" destOrd="0" presId="urn:microsoft.com/office/officeart/2005/8/layout/lProcess2"/>
    <dgm:cxn modelId="{4D6875E5-0F86-4FD0-8D33-CC0069F527A6}" type="presParOf" srcId="{57753D22-E9A6-4BE0-9EF9-6D022DCA5F4B}" destId="{1D3185FA-4506-4B76-A12C-7DD580C11B76}" srcOrd="0" destOrd="0" presId="urn:microsoft.com/office/officeart/2005/8/layout/lProcess2"/>
    <dgm:cxn modelId="{68CDB3A3-63F6-4B0B-BF17-09EC64028F68}" type="presParOf" srcId="{57753D22-E9A6-4BE0-9EF9-6D022DCA5F4B}" destId="{61C06125-43A7-436D-A552-050270938875}" srcOrd="1" destOrd="0" presId="urn:microsoft.com/office/officeart/2005/8/layout/lProcess2"/>
    <dgm:cxn modelId="{0D8D890A-D5E0-41C5-B3DB-E85069B69439}" type="presParOf" srcId="{57753D22-E9A6-4BE0-9EF9-6D022DCA5F4B}" destId="{B75FFEB0-46BD-43F0-BA8D-EE76AAA5F2C4}" srcOrd="2" destOrd="0" presId="urn:microsoft.com/office/officeart/2005/8/layout/lProcess2"/>
    <dgm:cxn modelId="{D9109A3F-2F33-4D80-B69B-E1D1C7E4A4D7}" type="presParOf" srcId="{B75FFEB0-46BD-43F0-BA8D-EE76AAA5F2C4}" destId="{5AA655DA-DF75-475B-8712-35635529D898}" srcOrd="0" destOrd="0" presId="urn:microsoft.com/office/officeart/2005/8/layout/lProcess2"/>
    <dgm:cxn modelId="{C0FF3299-166A-4FC0-9CC3-429621CA1988}" type="presParOf" srcId="{5AA655DA-DF75-475B-8712-35635529D898}" destId="{6A770545-B183-423C-9B9A-79EBDA9CE168}" srcOrd="0" destOrd="0" presId="urn:microsoft.com/office/officeart/2005/8/layout/lProcess2"/>
    <dgm:cxn modelId="{918CCF40-8236-4D3C-BBCC-94282C84CA1B}" type="presParOf" srcId="{5AA655DA-DF75-475B-8712-35635529D898}" destId="{7303B4CE-C061-477A-BDDA-3646843E9632}" srcOrd="1" destOrd="0" presId="urn:microsoft.com/office/officeart/2005/8/layout/lProcess2"/>
    <dgm:cxn modelId="{904E6251-123A-40E8-8131-70A00E0D2CCA}" type="presParOf" srcId="{5AA655DA-DF75-475B-8712-35635529D898}" destId="{44C0CACE-1633-4D37-A242-CBDE3DA799C5}" srcOrd="2" destOrd="0" presId="urn:microsoft.com/office/officeart/2005/8/layout/lProcess2"/>
    <dgm:cxn modelId="{32C9B239-9D24-4EE1-B9F4-1FD6FC83E509}" type="presParOf" srcId="{A4BB17EB-8DD0-468C-ADDE-0B81A03B11C2}" destId="{C2C60A93-10CB-4E26-9F86-7F08F3694E54}" srcOrd="3" destOrd="0" presId="urn:microsoft.com/office/officeart/2005/8/layout/lProcess2"/>
    <dgm:cxn modelId="{9EDF92C5-7D40-4C12-92C3-9DE4ED5D1F61}" type="presParOf" srcId="{A4BB17EB-8DD0-468C-ADDE-0B81A03B11C2}" destId="{84B5D2D8-AFE7-4CA2-8E62-729296CE4DCA}" srcOrd="4" destOrd="0" presId="urn:microsoft.com/office/officeart/2005/8/layout/lProcess2"/>
    <dgm:cxn modelId="{E2B9A0D6-0909-4B7F-827E-C2677E0E8F94}" type="presParOf" srcId="{84B5D2D8-AFE7-4CA2-8E62-729296CE4DCA}" destId="{C9BA07B7-E09E-4F4C-890E-BC38BE8B1929}" srcOrd="0" destOrd="0" presId="urn:microsoft.com/office/officeart/2005/8/layout/lProcess2"/>
    <dgm:cxn modelId="{209AF295-31D7-425D-B591-94799DB964A4}" type="presParOf" srcId="{84B5D2D8-AFE7-4CA2-8E62-729296CE4DCA}" destId="{C536DA4C-199E-4C43-8E9B-8AE12F29D18B}" srcOrd="1" destOrd="0" presId="urn:microsoft.com/office/officeart/2005/8/layout/lProcess2"/>
    <dgm:cxn modelId="{48469161-7B5F-4652-9DCD-8EBFC3BFA1E8}" type="presParOf" srcId="{84B5D2D8-AFE7-4CA2-8E62-729296CE4DCA}" destId="{4F7F399D-D1D8-4646-948B-0B4BA49B5EFE}" srcOrd="2" destOrd="0" presId="urn:microsoft.com/office/officeart/2005/8/layout/lProcess2"/>
    <dgm:cxn modelId="{DB997416-3B30-48A5-8928-8B4A4E009065}" type="presParOf" srcId="{4F7F399D-D1D8-4646-948B-0B4BA49B5EFE}" destId="{E56D1F9E-24EA-47D1-A65E-2D658412CFFF}" srcOrd="0" destOrd="0" presId="urn:microsoft.com/office/officeart/2005/8/layout/lProcess2"/>
    <dgm:cxn modelId="{F8DED60E-DC7D-4AFC-9AB3-1BA8FD949C7D}" type="presParOf" srcId="{E56D1F9E-24EA-47D1-A65E-2D658412CFFF}" destId="{3A2DD9A3-859A-4D7E-8F1B-4E5AC0DBF5E0}" srcOrd="0" destOrd="0" presId="urn:microsoft.com/office/officeart/2005/8/layout/lProcess2"/>
    <dgm:cxn modelId="{370A776A-B8A5-42A1-AE7E-17941EF4C770}" type="presParOf" srcId="{E56D1F9E-24EA-47D1-A65E-2D658412CFFF}" destId="{48E839A5-8A65-4232-B70D-8C472B4ED13E}" srcOrd="1" destOrd="0" presId="urn:microsoft.com/office/officeart/2005/8/layout/lProcess2"/>
    <dgm:cxn modelId="{737AE968-413E-4FBC-9772-2684E6D630AD}" type="presParOf" srcId="{E56D1F9E-24EA-47D1-A65E-2D658412CFFF}" destId="{E1FF259A-04E6-4D7D-97F3-800752061AB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5BD140-7D5D-4864-A38F-C2DA58FA3C2F}" type="doc">
      <dgm:prSet loTypeId="urn:microsoft.com/office/officeart/2005/8/layout/venn3" loCatId="relationship" qsTypeId="urn:microsoft.com/office/officeart/2005/8/quickstyle/simple1" qsCatId="simple" csTypeId="urn:microsoft.com/office/officeart/2005/8/colors/accent2_3" csCatId="accent2" phldr="1"/>
      <dgm:spPr/>
      <dgm:t>
        <a:bodyPr/>
        <a:lstStyle/>
        <a:p>
          <a:endParaRPr lang="en-US"/>
        </a:p>
      </dgm:t>
    </dgm:pt>
    <dgm:pt modelId="{7D47CDBB-6650-494E-A3CC-D27926C06478}">
      <dgm:prSet phldrT="[Text]"/>
      <dgm:spPr/>
      <dgm:t>
        <a:bodyPr/>
        <a:lstStyle/>
        <a:p>
          <a:r>
            <a:rPr lang="en-US" dirty="0"/>
            <a:t>Energy use and generation</a:t>
          </a:r>
        </a:p>
      </dgm:t>
    </dgm:pt>
    <dgm:pt modelId="{1778C457-711F-4726-B598-3873885A6A47}" type="parTrans" cxnId="{4B6BD908-F7C3-401C-AC32-48B0F6FB0F9E}">
      <dgm:prSet/>
      <dgm:spPr/>
      <dgm:t>
        <a:bodyPr/>
        <a:lstStyle/>
        <a:p>
          <a:endParaRPr lang="en-US"/>
        </a:p>
      </dgm:t>
    </dgm:pt>
    <dgm:pt modelId="{F2C24EA8-EF2A-4815-AF25-0E1C505F8D9C}" type="sibTrans" cxnId="{4B6BD908-F7C3-401C-AC32-48B0F6FB0F9E}">
      <dgm:prSet/>
      <dgm:spPr/>
      <dgm:t>
        <a:bodyPr/>
        <a:lstStyle/>
        <a:p>
          <a:endParaRPr lang="en-US"/>
        </a:p>
      </dgm:t>
    </dgm:pt>
    <dgm:pt modelId="{C55E255C-ABDB-423E-8799-CB82BEF5C672}">
      <dgm:prSet phldrT="[Text]"/>
      <dgm:spPr/>
      <dgm:t>
        <a:bodyPr/>
        <a:lstStyle/>
        <a:p>
          <a:r>
            <a:rPr lang="en-US" dirty="0"/>
            <a:t>Sludge re-use</a:t>
          </a:r>
        </a:p>
      </dgm:t>
    </dgm:pt>
    <dgm:pt modelId="{C579C61F-EAE5-458D-AE69-4EE5AA71DEDA}" type="parTrans" cxnId="{659972E9-A8D4-489A-AECF-5E6D0EAD0525}">
      <dgm:prSet/>
      <dgm:spPr/>
      <dgm:t>
        <a:bodyPr/>
        <a:lstStyle/>
        <a:p>
          <a:endParaRPr lang="en-US"/>
        </a:p>
      </dgm:t>
    </dgm:pt>
    <dgm:pt modelId="{A56AD54A-174A-42A0-B98E-46338C785C9E}" type="sibTrans" cxnId="{659972E9-A8D4-489A-AECF-5E6D0EAD0525}">
      <dgm:prSet/>
      <dgm:spPr/>
      <dgm:t>
        <a:bodyPr/>
        <a:lstStyle/>
        <a:p>
          <a:endParaRPr lang="en-US"/>
        </a:p>
      </dgm:t>
    </dgm:pt>
    <dgm:pt modelId="{3924653A-BB49-4B0C-B823-2022469EB8B0}">
      <dgm:prSet phldrT="[Text]"/>
      <dgm:spPr/>
      <dgm:t>
        <a:bodyPr/>
        <a:lstStyle/>
        <a:p>
          <a:r>
            <a:rPr lang="en-US" dirty="0"/>
            <a:t>Water re-use</a:t>
          </a:r>
        </a:p>
      </dgm:t>
    </dgm:pt>
    <dgm:pt modelId="{DA5D7A2F-155C-4045-987A-94FB2F3A9EBF}" type="parTrans" cxnId="{16E0D879-8CCE-4496-8597-CBD62F60A93A}">
      <dgm:prSet/>
      <dgm:spPr/>
      <dgm:t>
        <a:bodyPr/>
        <a:lstStyle/>
        <a:p>
          <a:endParaRPr lang="en-US"/>
        </a:p>
      </dgm:t>
    </dgm:pt>
    <dgm:pt modelId="{21C4D5A7-7529-4AEC-AC32-74BF0B95C6F4}" type="sibTrans" cxnId="{16E0D879-8CCE-4496-8597-CBD62F60A93A}">
      <dgm:prSet/>
      <dgm:spPr/>
      <dgm:t>
        <a:bodyPr/>
        <a:lstStyle/>
        <a:p>
          <a:endParaRPr lang="en-US"/>
        </a:p>
      </dgm:t>
    </dgm:pt>
    <dgm:pt modelId="{794739C4-9661-4633-B9CA-DED6924718B5}" type="pres">
      <dgm:prSet presAssocID="{3C5BD140-7D5D-4864-A38F-C2DA58FA3C2F}" presName="Name0" presStyleCnt="0">
        <dgm:presLayoutVars>
          <dgm:dir/>
          <dgm:resizeHandles val="exact"/>
        </dgm:presLayoutVars>
      </dgm:prSet>
      <dgm:spPr/>
    </dgm:pt>
    <dgm:pt modelId="{F8675839-24A6-455A-BB05-C916D1F6E21A}" type="pres">
      <dgm:prSet presAssocID="{7D47CDBB-6650-494E-A3CC-D27926C06478}" presName="Name5" presStyleLbl="vennNode1" presStyleIdx="0" presStyleCnt="3">
        <dgm:presLayoutVars>
          <dgm:bulletEnabled val="1"/>
        </dgm:presLayoutVars>
      </dgm:prSet>
      <dgm:spPr/>
    </dgm:pt>
    <dgm:pt modelId="{0C183661-9617-4999-82F3-56D8780AD29D}" type="pres">
      <dgm:prSet presAssocID="{F2C24EA8-EF2A-4815-AF25-0E1C505F8D9C}" presName="space" presStyleCnt="0"/>
      <dgm:spPr/>
    </dgm:pt>
    <dgm:pt modelId="{320DB233-D2FE-4CB1-ACFA-CDB9D24F3B97}" type="pres">
      <dgm:prSet presAssocID="{C55E255C-ABDB-423E-8799-CB82BEF5C672}" presName="Name5" presStyleLbl="vennNode1" presStyleIdx="1" presStyleCnt="3">
        <dgm:presLayoutVars>
          <dgm:bulletEnabled val="1"/>
        </dgm:presLayoutVars>
      </dgm:prSet>
      <dgm:spPr/>
    </dgm:pt>
    <dgm:pt modelId="{8050F7BB-5936-474A-B5C4-FAEB43CD7DC1}" type="pres">
      <dgm:prSet presAssocID="{A56AD54A-174A-42A0-B98E-46338C785C9E}" presName="space" presStyleCnt="0"/>
      <dgm:spPr/>
    </dgm:pt>
    <dgm:pt modelId="{9F66E25A-46F8-45B5-A138-C5E8196CC6FF}" type="pres">
      <dgm:prSet presAssocID="{3924653A-BB49-4B0C-B823-2022469EB8B0}" presName="Name5" presStyleLbl="vennNode1" presStyleIdx="2" presStyleCnt="3">
        <dgm:presLayoutVars>
          <dgm:bulletEnabled val="1"/>
        </dgm:presLayoutVars>
      </dgm:prSet>
      <dgm:spPr/>
    </dgm:pt>
  </dgm:ptLst>
  <dgm:cxnLst>
    <dgm:cxn modelId="{8EE17E00-FABF-4AB5-968D-7F9EED708BD2}" type="presOf" srcId="{7D47CDBB-6650-494E-A3CC-D27926C06478}" destId="{F8675839-24A6-455A-BB05-C916D1F6E21A}" srcOrd="0" destOrd="0" presId="urn:microsoft.com/office/officeart/2005/8/layout/venn3"/>
    <dgm:cxn modelId="{4B6BD908-F7C3-401C-AC32-48B0F6FB0F9E}" srcId="{3C5BD140-7D5D-4864-A38F-C2DA58FA3C2F}" destId="{7D47CDBB-6650-494E-A3CC-D27926C06478}" srcOrd="0" destOrd="0" parTransId="{1778C457-711F-4726-B598-3873885A6A47}" sibTransId="{F2C24EA8-EF2A-4815-AF25-0E1C505F8D9C}"/>
    <dgm:cxn modelId="{29167D37-C7F3-4089-B55A-AF2A88A98764}" type="presOf" srcId="{3924653A-BB49-4B0C-B823-2022469EB8B0}" destId="{9F66E25A-46F8-45B5-A138-C5E8196CC6FF}" srcOrd="0" destOrd="0" presId="urn:microsoft.com/office/officeart/2005/8/layout/venn3"/>
    <dgm:cxn modelId="{BB61306A-0582-49E4-ABFE-59A99CEF2C2D}" type="presOf" srcId="{3C5BD140-7D5D-4864-A38F-C2DA58FA3C2F}" destId="{794739C4-9661-4633-B9CA-DED6924718B5}" srcOrd="0" destOrd="0" presId="urn:microsoft.com/office/officeart/2005/8/layout/venn3"/>
    <dgm:cxn modelId="{16E0D879-8CCE-4496-8597-CBD62F60A93A}" srcId="{3C5BD140-7D5D-4864-A38F-C2DA58FA3C2F}" destId="{3924653A-BB49-4B0C-B823-2022469EB8B0}" srcOrd="2" destOrd="0" parTransId="{DA5D7A2F-155C-4045-987A-94FB2F3A9EBF}" sibTransId="{21C4D5A7-7529-4AEC-AC32-74BF0B95C6F4}"/>
    <dgm:cxn modelId="{CC06C1A6-7863-46BF-A39F-14B0F014AC5D}" type="presOf" srcId="{C55E255C-ABDB-423E-8799-CB82BEF5C672}" destId="{320DB233-D2FE-4CB1-ACFA-CDB9D24F3B97}" srcOrd="0" destOrd="0" presId="urn:microsoft.com/office/officeart/2005/8/layout/venn3"/>
    <dgm:cxn modelId="{659972E9-A8D4-489A-AECF-5E6D0EAD0525}" srcId="{3C5BD140-7D5D-4864-A38F-C2DA58FA3C2F}" destId="{C55E255C-ABDB-423E-8799-CB82BEF5C672}" srcOrd="1" destOrd="0" parTransId="{C579C61F-EAE5-458D-AE69-4EE5AA71DEDA}" sibTransId="{A56AD54A-174A-42A0-B98E-46338C785C9E}"/>
    <dgm:cxn modelId="{DE3CF19B-FF90-4CBF-9AF3-DCA392F5123F}" type="presParOf" srcId="{794739C4-9661-4633-B9CA-DED6924718B5}" destId="{F8675839-24A6-455A-BB05-C916D1F6E21A}" srcOrd="0" destOrd="0" presId="urn:microsoft.com/office/officeart/2005/8/layout/venn3"/>
    <dgm:cxn modelId="{E6A281EF-5C9E-473A-AD29-01846D717CED}" type="presParOf" srcId="{794739C4-9661-4633-B9CA-DED6924718B5}" destId="{0C183661-9617-4999-82F3-56D8780AD29D}" srcOrd="1" destOrd="0" presId="urn:microsoft.com/office/officeart/2005/8/layout/venn3"/>
    <dgm:cxn modelId="{5E9C02F4-78E6-479F-BABA-4F1D518F5568}" type="presParOf" srcId="{794739C4-9661-4633-B9CA-DED6924718B5}" destId="{320DB233-D2FE-4CB1-ACFA-CDB9D24F3B97}" srcOrd="2" destOrd="0" presId="urn:microsoft.com/office/officeart/2005/8/layout/venn3"/>
    <dgm:cxn modelId="{D478729C-C0C4-4C02-AC61-6D6C395939C1}" type="presParOf" srcId="{794739C4-9661-4633-B9CA-DED6924718B5}" destId="{8050F7BB-5936-474A-B5C4-FAEB43CD7DC1}" srcOrd="3" destOrd="0" presId="urn:microsoft.com/office/officeart/2005/8/layout/venn3"/>
    <dgm:cxn modelId="{0EDE1F30-1FB7-48CD-BAE7-D4636D7D800B}" type="presParOf" srcId="{794739C4-9661-4633-B9CA-DED6924718B5}" destId="{9F66E25A-46F8-45B5-A138-C5E8196CC6F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2048-7916-46D5-BF71-800852CB9C00}">
      <dsp:nvSpPr>
        <dsp:cNvPr id="0" name=""/>
        <dsp:cNvSpPr/>
      </dsp:nvSpPr>
      <dsp:spPr>
        <a:xfrm>
          <a:off x="0" y="0"/>
          <a:ext cx="8640960" cy="1447360"/>
        </a:xfrm>
        <a:prstGeom prst="rect">
          <a:avLst/>
        </a:prstGeom>
        <a:solidFill>
          <a:srgbClr val="005390">
            <a:shade val="9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a:solidFill>
                <a:srgbClr val="FFFFFF">
                  <a:hueOff val="0"/>
                  <a:satOff val="0"/>
                  <a:lumOff val="0"/>
                  <a:alphaOff val="0"/>
                </a:srgbClr>
              </a:solidFill>
              <a:latin typeface="Verdana"/>
              <a:ea typeface="+mn-ea"/>
              <a:cs typeface="+mn-cs"/>
            </a:rPr>
            <a:t>"Protect human health from adverse effects of any contamination of water intended for human consumption"</a:t>
          </a:r>
        </a:p>
      </dsp:txBody>
      <dsp:txXfrm>
        <a:off x="0" y="0"/>
        <a:ext cx="8640960" cy="1447360"/>
      </dsp:txXfrm>
    </dsp:sp>
    <dsp:sp modelId="{0190854C-9FEE-4B7C-A3CF-E594CE710879}">
      <dsp:nvSpPr>
        <dsp:cNvPr id="0" name=""/>
        <dsp:cNvSpPr/>
      </dsp:nvSpPr>
      <dsp:spPr>
        <a:xfrm>
          <a:off x="4219" y="1447360"/>
          <a:ext cx="2877507" cy="3039457"/>
        </a:xfrm>
        <a:prstGeom prst="rect">
          <a:avLst/>
        </a:prstGeom>
        <a:solidFill>
          <a:srgbClr val="005390">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noProof="0" dirty="0">
              <a:solidFill>
                <a:srgbClr val="FFFFFF"/>
              </a:solidFill>
              <a:latin typeface="Verdana"/>
              <a:ea typeface="+mn-ea"/>
              <a:cs typeface="+mn-cs"/>
            </a:rPr>
            <a:t>Monitoring and remedial action: </a:t>
          </a:r>
        </a:p>
        <a:p>
          <a:pPr marL="0" lvl="0" indent="0" algn="ctr" defTabSz="1244600">
            <a:lnSpc>
              <a:spcPct val="90000"/>
            </a:lnSpc>
            <a:spcBef>
              <a:spcPct val="0"/>
            </a:spcBef>
            <a:spcAft>
              <a:spcPct val="35000"/>
            </a:spcAft>
            <a:buNone/>
          </a:pPr>
          <a:r>
            <a:rPr lang="en-GB" sz="2800" b="0" i="0" kern="1200" noProof="0" dirty="0">
              <a:solidFill>
                <a:srgbClr val="FFFFFF"/>
              </a:solidFill>
              <a:latin typeface="Verdana"/>
              <a:ea typeface="+mn-ea"/>
              <a:cs typeface="+mn-cs"/>
            </a:rPr>
            <a:t>48 parameters based on WHO </a:t>
          </a:r>
          <a:endParaRPr lang="en-GB" sz="2800" kern="1200" noProof="0" dirty="0">
            <a:solidFill>
              <a:srgbClr val="FFFFFF"/>
            </a:solidFill>
            <a:latin typeface="Verdana"/>
            <a:ea typeface="+mn-ea"/>
            <a:cs typeface="+mn-cs"/>
          </a:endParaRPr>
        </a:p>
      </dsp:txBody>
      <dsp:txXfrm>
        <a:off x="4219" y="1447360"/>
        <a:ext cx="2877507" cy="3039457"/>
      </dsp:txXfrm>
    </dsp:sp>
    <dsp:sp modelId="{603A77DB-50D6-424C-BBC8-E9E6603C98B9}">
      <dsp:nvSpPr>
        <dsp:cNvPr id="0" name=""/>
        <dsp:cNvSpPr/>
      </dsp:nvSpPr>
      <dsp:spPr>
        <a:xfrm>
          <a:off x="2881726" y="1447360"/>
          <a:ext cx="2877507" cy="3039457"/>
        </a:xfrm>
        <a:prstGeom prst="rect">
          <a:avLst/>
        </a:prstGeom>
        <a:solidFill>
          <a:srgbClr val="005390">
            <a:shade val="80000"/>
            <a:hueOff val="413174"/>
            <a:satOff val="-39154"/>
            <a:lumOff val="20159"/>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noProof="0" dirty="0">
              <a:solidFill>
                <a:srgbClr val="FFFFFF"/>
              </a:solidFill>
              <a:latin typeface="Verdana"/>
              <a:ea typeface="+mn-ea"/>
              <a:cs typeface="+mn-cs"/>
            </a:rPr>
            <a:t>Information to consumers </a:t>
          </a:r>
          <a:endParaRPr lang="en-GB" sz="2800" kern="1200" noProof="0" dirty="0">
            <a:solidFill>
              <a:srgbClr val="FFFFFF"/>
            </a:solidFill>
            <a:latin typeface="Verdana"/>
            <a:ea typeface="+mn-ea"/>
            <a:cs typeface="+mn-cs"/>
          </a:endParaRPr>
        </a:p>
      </dsp:txBody>
      <dsp:txXfrm>
        <a:off x="2881726" y="1447360"/>
        <a:ext cx="2877507" cy="3039457"/>
      </dsp:txXfrm>
    </dsp:sp>
    <dsp:sp modelId="{FB74426E-8BE1-401F-A161-D2BA57ACA907}">
      <dsp:nvSpPr>
        <dsp:cNvPr id="0" name=""/>
        <dsp:cNvSpPr/>
      </dsp:nvSpPr>
      <dsp:spPr>
        <a:xfrm>
          <a:off x="5759233" y="1447360"/>
          <a:ext cx="2877507" cy="3039457"/>
        </a:xfrm>
        <a:prstGeom prst="rect">
          <a:avLst/>
        </a:prstGeom>
        <a:solidFill>
          <a:srgbClr val="005390">
            <a:shade val="80000"/>
            <a:hueOff val="826349"/>
            <a:satOff val="-78308"/>
            <a:lumOff val="4031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noProof="0" dirty="0">
              <a:solidFill>
                <a:srgbClr val="FFFFFF"/>
              </a:solidFill>
              <a:latin typeface="Verdana"/>
              <a:ea typeface="+mn-ea"/>
              <a:cs typeface="+mn-cs"/>
            </a:rPr>
            <a:t>Reporting to COM</a:t>
          </a:r>
          <a:endParaRPr lang="en-GB" sz="2800" kern="1200" noProof="0" dirty="0">
            <a:solidFill>
              <a:srgbClr val="FFFFFF"/>
            </a:solidFill>
            <a:latin typeface="Verdana"/>
            <a:ea typeface="+mn-ea"/>
            <a:cs typeface="+mn-cs"/>
          </a:endParaRPr>
        </a:p>
      </dsp:txBody>
      <dsp:txXfrm>
        <a:off x="5759233" y="1447360"/>
        <a:ext cx="2877507" cy="3039457"/>
      </dsp:txXfrm>
    </dsp:sp>
    <dsp:sp modelId="{1E75C8E0-74CE-4552-9D13-3CC46ED1373F}">
      <dsp:nvSpPr>
        <dsp:cNvPr id="0" name=""/>
        <dsp:cNvSpPr/>
      </dsp:nvSpPr>
      <dsp:spPr>
        <a:xfrm>
          <a:off x="0" y="4486818"/>
          <a:ext cx="8640960" cy="337717"/>
        </a:xfrm>
        <a:prstGeom prst="rect">
          <a:avLst/>
        </a:prstGeom>
        <a:solidFill>
          <a:srgbClr val="005390">
            <a:shade val="9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A13E3-12CF-4CCA-B388-97A62BCEC025}">
      <dsp:nvSpPr>
        <dsp:cNvPr id="0" name=""/>
        <dsp:cNvSpPr/>
      </dsp:nvSpPr>
      <dsp:spPr>
        <a:xfrm>
          <a:off x="9283170" y="4423797"/>
          <a:ext cx="113365" cy="819809"/>
        </a:xfrm>
        <a:prstGeom prst="ellipse">
          <a:avLst/>
        </a:prstGeom>
        <a:solidFill>
          <a:schemeClr val="bg1"/>
        </a:solidFill>
        <a:ln w="9525" cap="flat" cmpd="sng" algn="ctr">
          <a:solidFill>
            <a:schemeClr val="bg1"/>
          </a:solidFill>
          <a:prstDash val="solid"/>
        </a:ln>
        <a:effectLst/>
      </dsp:spPr>
      <dsp:style>
        <a:lnRef idx="1">
          <a:scrgbClr r="0" g="0" b="0"/>
        </a:lnRef>
        <a:fillRef idx="3">
          <a:scrgbClr r="0" g="0" b="0"/>
        </a:fillRef>
        <a:effectRef idx="2">
          <a:scrgbClr r="0" g="0" b="0"/>
        </a:effectRef>
        <a:fontRef idx="minor">
          <a:schemeClr val="lt1"/>
        </a:fontRef>
      </dsp:style>
    </dsp:sp>
    <dsp:sp modelId="{2FFF303C-8087-4937-97EF-67C699588ABD}">
      <dsp:nvSpPr>
        <dsp:cNvPr id="0" name=""/>
        <dsp:cNvSpPr/>
      </dsp:nvSpPr>
      <dsp:spPr>
        <a:xfrm>
          <a:off x="3668828" y="2842833"/>
          <a:ext cx="653998" cy="653818"/>
        </a:xfrm>
        <a:prstGeom prst="donut">
          <a:avLst>
            <a:gd name="adj" fmla="val 7460"/>
          </a:avLst>
        </a:prstGeom>
        <a:gradFill rotWithShape="0">
          <a:gsLst>
            <a:gs pos="0">
              <a:schemeClr val="accent2">
                <a:hueOff val="-1652194"/>
                <a:satOff val="-12500"/>
                <a:lumOff val="9142"/>
                <a:alphaOff val="0"/>
                <a:shade val="51000"/>
                <a:satMod val="130000"/>
              </a:schemeClr>
            </a:gs>
            <a:gs pos="80000">
              <a:schemeClr val="accent2">
                <a:hueOff val="-1652194"/>
                <a:satOff val="-12500"/>
                <a:lumOff val="9142"/>
                <a:alphaOff val="0"/>
                <a:shade val="93000"/>
                <a:satMod val="130000"/>
              </a:schemeClr>
            </a:gs>
            <a:gs pos="100000">
              <a:schemeClr val="accent2">
                <a:hueOff val="-1652194"/>
                <a:satOff val="-12500"/>
                <a:lumOff val="9142"/>
                <a:alphaOff val="0"/>
                <a:shade val="94000"/>
                <a:satMod val="135000"/>
              </a:schemeClr>
            </a:gs>
          </a:gsLst>
          <a:lin ang="16200000" scaled="0"/>
        </a:gradFill>
        <a:ln w="9525" cap="flat" cmpd="sng" algn="ctr">
          <a:solidFill>
            <a:schemeClr val="accent2">
              <a:hueOff val="-1652194"/>
              <a:satOff val="-12500"/>
              <a:lumOff val="914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7ECC511-D1BB-47A1-AC15-40E28E618BF2}">
      <dsp:nvSpPr>
        <dsp:cNvPr id="0" name=""/>
        <dsp:cNvSpPr/>
      </dsp:nvSpPr>
      <dsp:spPr>
        <a:xfrm>
          <a:off x="2129446" y="4303572"/>
          <a:ext cx="2197323" cy="20579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a:ln w="76200">
          <a:solidFill>
            <a:srgbClr val="3E6FD2"/>
          </a:solid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2">
          <a:scrgbClr r="0" g="0" b="0"/>
        </a:effectRef>
        <a:fontRef idx="minor"/>
      </dsp:style>
    </dsp:sp>
    <dsp:sp modelId="{3ACB7FD2-DB2A-4CF5-8072-74CC1957282E}">
      <dsp:nvSpPr>
        <dsp:cNvPr id="0" name=""/>
        <dsp:cNvSpPr/>
      </dsp:nvSpPr>
      <dsp:spPr>
        <a:xfrm>
          <a:off x="4419444" y="4224625"/>
          <a:ext cx="1393938" cy="1394453"/>
        </a:xfrm>
        <a:prstGeom prst="ellipse">
          <a:avLst/>
        </a:prstGeom>
        <a:gradFill rotWithShape="0">
          <a:gsLst>
            <a:gs pos="0">
              <a:schemeClr val="accent2">
                <a:hueOff val="-3304388"/>
                <a:satOff val="-25000"/>
                <a:lumOff val="18284"/>
                <a:alphaOff val="0"/>
                <a:shade val="51000"/>
                <a:satMod val="130000"/>
              </a:schemeClr>
            </a:gs>
            <a:gs pos="80000">
              <a:schemeClr val="accent2">
                <a:hueOff val="-3304388"/>
                <a:satOff val="-25000"/>
                <a:lumOff val="18284"/>
                <a:alphaOff val="0"/>
                <a:shade val="93000"/>
                <a:satMod val="130000"/>
              </a:schemeClr>
            </a:gs>
            <a:gs pos="100000">
              <a:schemeClr val="accent2">
                <a:hueOff val="-3304388"/>
                <a:satOff val="-25000"/>
                <a:lumOff val="18284"/>
                <a:alphaOff val="0"/>
                <a:shade val="94000"/>
                <a:satMod val="135000"/>
              </a:schemeClr>
            </a:gs>
          </a:gsLst>
          <a:lin ang="16200000" scaled="0"/>
        </a:gradFill>
        <a:ln w="9525" cap="flat" cmpd="sng" algn="ctr">
          <a:solidFill>
            <a:schemeClr val="accent2">
              <a:hueOff val="-3304388"/>
              <a:satOff val="-25000"/>
              <a:lumOff val="1828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7B40A49-4D11-44EF-B711-104E3905A841}">
      <dsp:nvSpPr>
        <dsp:cNvPr id="0" name=""/>
        <dsp:cNvSpPr/>
      </dsp:nvSpPr>
      <dsp:spPr>
        <a:xfrm>
          <a:off x="4501307" y="4306866"/>
          <a:ext cx="1230213" cy="12300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F936AC7-9D80-40FE-9F0F-96FF5939B976}">
      <dsp:nvSpPr>
        <dsp:cNvPr id="0" name=""/>
        <dsp:cNvSpPr/>
      </dsp:nvSpPr>
      <dsp:spPr>
        <a:xfrm>
          <a:off x="4569946" y="2840616"/>
          <a:ext cx="1221555" cy="1221320"/>
        </a:xfrm>
        <a:prstGeom prst="ellipse">
          <a:avLst/>
        </a:prstGeom>
        <a:gradFill rotWithShape="0">
          <a:gsLst>
            <a:gs pos="0">
              <a:schemeClr val="accent2">
                <a:hueOff val="-4956582"/>
                <a:satOff val="-37500"/>
                <a:lumOff val="27426"/>
                <a:alphaOff val="0"/>
                <a:shade val="51000"/>
                <a:satMod val="130000"/>
              </a:schemeClr>
            </a:gs>
            <a:gs pos="80000">
              <a:schemeClr val="accent2">
                <a:hueOff val="-4956582"/>
                <a:satOff val="-37500"/>
                <a:lumOff val="27426"/>
                <a:alphaOff val="0"/>
                <a:shade val="93000"/>
                <a:satMod val="130000"/>
              </a:schemeClr>
            </a:gs>
            <a:gs pos="100000">
              <a:schemeClr val="accent2">
                <a:hueOff val="-4956582"/>
                <a:satOff val="-37500"/>
                <a:lumOff val="27426"/>
                <a:alphaOff val="0"/>
                <a:shade val="94000"/>
                <a:satMod val="135000"/>
              </a:schemeClr>
            </a:gs>
          </a:gsLst>
          <a:lin ang="16200000" scaled="0"/>
        </a:gradFill>
        <a:ln w="9525" cap="flat" cmpd="sng" algn="ctr">
          <a:solidFill>
            <a:schemeClr val="accent2">
              <a:hueOff val="-4956582"/>
              <a:satOff val="-37500"/>
              <a:lumOff val="2742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8E8686-B60D-4F1C-8699-AEB7D6C2FD19}">
      <dsp:nvSpPr>
        <dsp:cNvPr id="0" name=""/>
        <dsp:cNvSpPr/>
      </dsp:nvSpPr>
      <dsp:spPr>
        <a:xfrm>
          <a:off x="5886929" y="555403"/>
          <a:ext cx="483921" cy="484286"/>
        </a:xfrm>
        <a:prstGeom prst="donut">
          <a:avLst>
            <a:gd name="adj" fmla="val 7460"/>
          </a:avLst>
        </a:prstGeom>
        <a:gradFill rotWithShape="0">
          <a:gsLst>
            <a:gs pos="0">
              <a:schemeClr val="accent2">
                <a:hueOff val="-6608776"/>
                <a:satOff val="-50000"/>
                <a:lumOff val="36568"/>
                <a:alphaOff val="0"/>
                <a:shade val="51000"/>
                <a:satMod val="130000"/>
              </a:schemeClr>
            </a:gs>
            <a:gs pos="80000">
              <a:schemeClr val="accent2">
                <a:hueOff val="-6608776"/>
                <a:satOff val="-50000"/>
                <a:lumOff val="36568"/>
                <a:alphaOff val="0"/>
                <a:shade val="93000"/>
                <a:satMod val="130000"/>
              </a:schemeClr>
            </a:gs>
            <a:gs pos="100000">
              <a:schemeClr val="accent2">
                <a:hueOff val="-6608776"/>
                <a:satOff val="-50000"/>
                <a:lumOff val="36568"/>
                <a:alphaOff val="0"/>
                <a:shade val="94000"/>
                <a:satMod val="135000"/>
              </a:schemeClr>
            </a:gs>
          </a:gsLst>
          <a:lin ang="16200000" scaled="0"/>
        </a:gradFill>
        <a:ln w="9525" cap="flat" cmpd="sng" algn="ctr">
          <a:solidFill>
            <a:schemeClr val="accent2">
              <a:hueOff val="-6608776"/>
              <a:satOff val="-50000"/>
              <a:lumOff val="3656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FB0DF76-5101-4260-A9CA-6E3EB4C44DB8}">
      <dsp:nvSpPr>
        <dsp:cNvPr id="0" name=""/>
        <dsp:cNvSpPr/>
      </dsp:nvSpPr>
      <dsp:spPr>
        <a:xfrm>
          <a:off x="6613282" y="434487"/>
          <a:ext cx="242430" cy="241831"/>
        </a:xfrm>
        <a:prstGeom prst="donut">
          <a:avLst>
            <a:gd name="adj" fmla="val 7460"/>
          </a:avLst>
        </a:prstGeom>
        <a:gradFill rotWithShape="0">
          <a:gsLst>
            <a:gs pos="0">
              <a:schemeClr val="accent2">
                <a:hueOff val="-8260970"/>
                <a:satOff val="-62500"/>
                <a:lumOff val="45711"/>
                <a:alphaOff val="0"/>
                <a:shade val="51000"/>
                <a:satMod val="130000"/>
              </a:schemeClr>
            </a:gs>
            <a:gs pos="80000">
              <a:schemeClr val="accent2">
                <a:hueOff val="-8260970"/>
                <a:satOff val="-62500"/>
                <a:lumOff val="45711"/>
                <a:alphaOff val="0"/>
                <a:shade val="93000"/>
                <a:satMod val="130000"/>
              </a:schemeClr>
            </a:gs>
            <a:gs pos="100000">
              <a:schemeClr val="accent2">
                <a:hueOff val="-8260970"/>
                <a:satOff val="-62500"/>
                <a:lumOff val="45711"/>
                <a:alphaOff val="0"/>
                <a:shade val="94000"/>
                <a:satMod val="135000"/>
              </a:schemeClr>
            </a:gs>
          </a:gsLst>
          <a:lin ang="16200000" scaled="0"/>
        </a:gradFill>
        <a:ln w="9525" cap="flat" cmpd="sng" algn="ctr">
          <a:solidFill>
            <a:schemeClr val="accent2">
              <a:hueOff val="-8260970"/>
              <a:satOff val="-62500"/>
              <a:lumOff val="4571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20FA2B8-2DD9-4342-A705-3C695AAA4EC9}">
      <dsp:nvSpPr>
        <dsp:cNvPr id="0" name=""/>
        <dsp:cNvSpPr/>
      </dsp:nvSpPr>
      <dsp:spPr>
        <a:xfrm>
          <a:off x="4638127" y="2930821"/>
          <a:ext cx="1092643" cy="10920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5482902-D005-47AD-8DD6-85FB52BC0CDD}">
      <dsp:nvSpPr>
        <dsp:cNvPr id="0" name=""/>
        <dsp:cNvSpPr/>
      </dsp:nvSpPr>
      <dsp:spPr>
        <a:xfrm>
          <a:off x="4435076" y="1649983"/>
          <a:ext cx="856564" cy="856109"/>
        </a:xfrm>
        <a:prstGeom prst="ellipse">
          <a:avLst/>
        </a:prstGeom>
        <a:gradFill rotWithShape="0">
          <a:gsLst>
            <a:gs pos="0">
              <a:schemeClr val="accent2">
                <a:hueOff val="-9913163"/>
                <a:satOff val="-75000"/>
                <a:lumOff val="54853"/>
                <a:alphaOff val="0"/>
                <a:shade val="51000"/>
                <a:satMod val="130000"/>
              </a:schemeClr>
            </a:gs>
            <a:gs pos="80000">
              <a:schemeClr val="accent2">
                <a:hueOff val="-9913163"/>
                <a:satOff val="-75000"/>
                <a:lumOff val="54853"/>
                <a:alphaOff val="0"/>
                <a:shade val="93000"/>
                <a:satMod val="130000"/>
              </a:schemeClr>
            </a:gs>
            <a:gs pos="100000">
              <a:schemeClr val="accent2">
                <a:hueOff val="-9913163"/>
                <a:satOff val="-75000"/>
                <a:lumOff val="54853"/>
                <a:alphaOff val="0"/>
                <a:shade val="94000"/>
                <a:satMod val="135000"/>
              </a:schemeClr>
            </a:gs>
          </a:gsLst>
          <a:lin ang="16200000" scaled="0"/>
        </a:gradFill>
        <a:ln w="9525" cap="flat" cmpd="sng" algn="ctr">
          <a:solidFill>
            <a:schemeClr val="accent2">
              <a:hueOff val="-9913163"/>
              <a:satOff val="-75000"/>
              <a:lumOff val="5485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1D74350-D6E4-42CC-B537-29C7135412F0}">
      <dsp:nvSpPr>
        <dsp:cNvPr id="0" name=""/>
        <dsp:cNvSpPr/>
      </dsp:nvSpPr>
      <dsp:spPr>
        <a:xfrm>
          <a:off x="5765714" y="6001605"/>
          <a:ext cx="362706" cy="363370"/>
        </a:xfrm>
        <a:prstGeom prst="donut">
          <a:avLst>
            <a:gd name="adj" fmla="val 7460"/>
          </a:avLst>
        </a:prstGeom>
        <a:gradFill rotWithShape="0">
          <a:gsLst>
            <a:gs pos="0">
              <a:schemeClr val="accent2">
                <a:hueOff val="-11565358"/>
                <a:satOff val="-87500"/>
                <a:lumOff val="63995"/>
                <a:alphaOff val="0"/>
                <a:shade val="51000"/>
                <a:satMod val="130000"/>
              </a:schemeClr>
            </a:gs>
            <a:gs pos="80000">
              <a:schemeClr val="accent2">
                <a:hueOff val="-11565358"/>
                <a:satOff val="-87500"/>
                <a:lumOff val="63995"/>
                <a:alphaOff val="0"/>
                <a:shade val="93000"/>
                <a:satMod val="130000"/>
              </a:schemeClr>
            </a:gs>
            <a:gs pos="100000">
              <a:schemeClr val="accent2">
                <a:hueOff val="-11565358"/>
                <a:satOff val="-87500"/>
                <a:lumOff val="63995"/>
                <a:alphaOff val="0"/>
                <a:shade val="94000"/>
                <a:satMod val="135000"/>
              </a:schemeClr>
            </a:gs>
          </a:gsLst>
          <a:lin ang="16200000" scaled="0"/>
        </a:gradFill>
        <a:ln w="9525" cap="flat" cmpd="sng" algn="ctr">
          <a:solidFill>
            <a:schemeClr val="accent2">
              <a:hueOff val="-11565358"/>
              <a:satOff val="-87500"/>
              <a:lumOff val="6399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5493A17-F802-48B1-A968-D71C74D53DF7}">
      <dsp:nvSpPr>
        <dsp:cNvPr id="0" name=""/>
        <dsp:cNvSpPr/>
      </dsp:nvSpPr>
      <dsp:spPr>
        <a:xfrm>
          <a:off x="4494859" y="1714205"/>
          <a:ext cx="755609" cy="75566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4974D1-7704-4B9D-8F18-258B1C9C1F80}">
      <dsp:nvSpPr>
        <dsp:cNvPr id="0" name=""/>
        <dsp:cNvSpPr/>
      </dsp:nvSpPr>
      <dsp:spPr>
        <a:xfrm>
          <a:off x="4981103" y="737984"/>
          <a:ext cx="960325" cy="960471"/>
        </a:xfrm>
        <a:prstGeom prst="ellipse">
          <a:avLst/>
        </a:prstGeom>
        <a:gradFill rotWithShape="0">
          <a:gsLst>
            <a:gs pos="0">
              <a:schemeClr val="accent2">
                <a:hueOff val="-13217552"/>
                <a:satOff val="-100000"/>
                <a:lumOff val="73137"/>
                <a:alphaOff val="0"/>
                <a:shade val="51000"/>
                <a:satMod val="130000"/>
              </a:schemeClr>
            </a:gs>
            <a:gs pos="80000">
              <a:schemeClr val="accent2">
                <a:hueOff val="-13217552"/>
                <a:satOff val="-100000"/>
                <a:lumOff val="73137"/>
                <a:alphaOff val="0"/>
                <a:shade val="93000"/>
                <a:satMod val="130000"/>
              </a:schemeClr>
            </a:gs>
            <a:gs pos="100000">
              <a:schemeClr val="accent2">
                <a:hueOff val="-13217552"/>
                <a:satOff val="-100000"/>
                <a:lumOff val="73137"/>
                <a:alphaOff val="0"/>
                <a:shade val="94000"/>
                <a:satMod val="135000"/>
              </a:schemeClr>
            </a:gs>
          </a:gsLst>
          <a:lin ang="16200000" scaled="0"/>
        </a:gradFill>
        <a:ln w="9525" cap="flat" cmpd="sng" algn="ctr">
          <a:solidFill>
            <a:schemeClr val="accent2">
              <a:hueOff val="-13217552"/>
              <a:satOff val="-100000"/>
              <a:lumOff val="731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F3C9ED-D90C-45AA-93EB-67BB36EBB90E}">
      <dsp:nvSpPr>
        <dsp:cNvPr id="0" name=""/>
        <dsp:cNvSpPr/>
      </dsp:nvSpPr>
      <dsp:spPr>
        <a:xfrm>
          <a:off x="5037482" y="813079"/>
          <a:ext cx="847567" cy="84703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5B125D-D7FE-4F8A-B763-FA664D4F1893}">
      <dsp:nvSpPr>
        <dsp:cNvPr id="0" name=""/>
        <dsp:cNvSpPr/>
      </dsp:nvSpPr>
      <dsp:spPr>
        <a:xfrm>
          <a:off x="238441" y="3216077"/>
          <a:ext cx="3268115" cy="102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 numCol="1" spcCol="1270" anchor="b" anchorCtr="0">
          <a:noAutofit/>
        </a:bodyPr>
        <a:lstStyle/>
        <a:p>
          <a:pPr marL="0" lvl="0" indent="0" algn="r" defTabSz="1244600">
            <a:lnSpc>
              <a:spcPct val="90000"/>
            </a:lnSpc>
            <a:spcBef>
              <a:spcPct val="0"/>
            </a:spcBef>
            <a:spcAft>
              <a:spcPct val="35000"/>
            </a:spcAft>
            <a:buNone/>
          </a:pPr>
          <a:r>
            <a:rPr lang="en-GB" sz="2800" b="1" kern="1200" dirty="0">
              <a:solidFill>
                <a:srgbClr val="002060"/>
              </a:solidFill>
            </a:rPr>
            <a:t>Updated parameters </a:t>
          </a:r>
        </a:p>
      </dsp:txBody>
      <dsp:txXfrm>
        <a:off x="238441" y="3216077"/>
        <a:ext cx="3268115" cy="1028408"/>
      </dsp:txXfrm>
    </dsp:sp>
    <dsp:sp modelId="{62AD9AC1-027D-43AC-9805-8AED4808EE26}">
      <dsp:nvSpPr>
        <dsp:cNvPr id="0" name=""/>
        <dsp:cNvSpPr/>
      </dsp:nvSpPr>
      <dsp:spPr>
        <a:xfrm>
          <a:off x="5957638" y="4827795"/>
          <a:ext cx="3268115" cy="101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rgbClr val="002060"/>
              </a:solidFill>
            </a:rPr>
            <a:t>Risk-based approach</a:t>
          </a:r>
        </a:p>
      </dsp:txBody>
      <dsp:txXfrm>
        <a:off x="5957638" y="4827795"/>
        <a:ext cx="3268115" cy="1016566"/>
      </dsp:txXfrm>
    </dsp:sp>
    <dsp:sp modelId="{044579A4-FE0F-4462-BD20-0975AF847258}">
      <dsp:nvSpPr>
        <dsp:cNvPr id="0" name=""/>
        <dsp:cNvSpPr/>
      </dsp:nvSpPr>
      <dsp:spPr>
        <a:xfrm>
          <a:off x="5882536" y="3065896"/>
          <a:ext cx="3268115" cy="132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100000"/>
            </a:lnSpc>
            <a:spcBef>
              <a:spcPct val="0"/>
            </a:spcBef>
            <a:spcAft>
              <a:spcPts val="0"/>
            </a:spcAft>
            <a:buNone/>
          </a:pPr>
          <a:r>
            <a:rPr lang="en-GB" sz="2400" b="1" kern="1200" dirty="0">
              <a:solidFill>
                <a:srgbClr val="002060"/>
              </a:solidFill>
            </a:rPr>
            <a:t>Increased transparency</a:t>
          </a:r>
        </a:p>
      </dsp:txBody>
      <dsp:txXfrm>
        <a:off x="5882536" y="3065896"/>
        <a:ext cx="3268115" cy="1321348"/>
      </dsp:txXfrm>
    </dsp:sp>
    <dsp:sp modelId="{7153696D-53A0-40F2-AAED-4256C7044B49}">
      <dsp:nvSpPr>
        <dsp:cNvPr id="0" name=""/>
        <dsp:cNvSpPr/>
      </dsp:nvSpPr>
      <dsp:spPr>
        <a:xfrm>
          <a:off x="5523283" y="2000784"/>
          <a:ext cx="3268115" cy="91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002060"/>
              </a:solidFill>
            </a:rPr>
            <a:t>Access to water</a:t>
          </a:r>
        </a:p>
      </dsp:txBody>
      <dsp:txXfrm>
        <a:off x="5523283" y="2000784"/>
        <a:ext cx="3268115" cy="914348"/>
      </dsp:txXfrm>
    </dsp:sp>
    <dsp:sp modelId="{99E302A7-420D-408E-A376-B4A4375BC042}">
      <dsp:nvSpPr>
        <dsp:cNvPr id="0" name=""/>
        <dsp:cNvSpPr/>
      </dsp:nvSpPr>
      <dsp:spPr>
        <a:xfrm>
          <a:off x="6128420" y="1028471"/>
          <a:ext cx="3268115" cy="84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rgbClr val="002060"/>
              </a:solidFill>
            </a:rPr>
            <a:t>Highest quality standards for materials in contact</a:t>
          </a:r>
        </a:p>
      </dsp:txBody>
      <dsp:txXfrm>
        <a:off x="6128420" y="1028471"/>
        <a:ext cx="3268115" cy="847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AF011-AFFB-4022-877D-3696B91844A9}">
      <dsp:nvSpPr>
        <dsp:cNvPr id="0" name=""/>
        <dsp:cNvSpPr/>
      </dsp:nvSpPr>
      <dsp:spPr>
        <a:xfrm rot="10800000">
          <a:off x="1563890" y="1318"/>
          <a:ext cx="5472684" cy="7417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08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Standards  </a:t>
          </a:r>
        </a:p>
      </dsp:txBody>
      <dsp:txXfrm rot="10800000">
        <a:off x="1749322" y="1318"/>
        <a:ext cx="5287252" cy="741728"/>
      </dsp:txXfrm>
    </dsp:sp>
    <dsp:sp modelId="{5E05734A-D94D-4C37-B212-0CFD3E19A4B4}">
      <dsp:nvSpPr>
        <dsp:cNvPr id="0" name=""/>
        <dsp:cNvSpPr/>
      </dsp:nvSpPr>
      <dsp:spPr>
        <a:xfrm>
          <a:off x="1193025" y="1318"/>
          <a:ext cx="741728" cy="74172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D5A04-4302-45C3-9E95-0E584127A12B}">
      <dsp:nvSpPr>
        <dsp:cNvPr id="0" name=""/>
        <dsp:cNvSpPr/>
      </dsp:nvSpPr>
      <dsp:spPr>
        <a:xfrm rot="10800000">
          <a:off x="1563890" y="964459"/>
          <a:ext cx="5472684" cy="7417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08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Materials in contact with water</a:t>
          </a:r>
        </a:p>
      </dsp:txBody>
      <dsp:txXfrm rot="10800000">
        <a:off x="1749322" y="964459"/>
        <a:ext cx="5287252" cy="741728"/>
      </dsp:txXfrm>
    </dsp:sp>
    <dsp:sp modelId="{983F5E7E-8658-434D-8E3E-B55831BFCAC0}">
      <dsp:nvSpPr>
        <dsp:cNvPr id="0" name=""/>
        <dsp:cNvSpPr/>
      </dsp:nvSpPr>
      <dsp:spPr>
        <a:xfrm>
          <a:off x="1193025" y="964459"/>
          <a:ext cx="741728" cy="741728"/>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CBA3BA-EE8C-4E5D-9893-8D13B83D11CE}">
      <dsp:nvSpPr>
        <dsp:cNvPr id="0" name=""/>
        <dsp:cNvSpPr/>
      </dsp:nvSpPr>
      <dsp:spPr>
        <a:xfrm rot="10800000">
          <a:off x="1563890" y="1927599"/>
          <a:ext cx="5472684" cy="7417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08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Access to water </a:t>
          </a:r>
        </a:p>
      </dsp:txBody>
      <dsp:txXfrm rot="10800000">
        <a:off x="1749322" y="1927599"/>
        <a:ext cx="5287252" cy="741728"/>
      </dsp:txXfrm>
    </dsp:sp>
    <dsp:sp modelId="{0464B786-5BBC-43E7-AFEE-BB3ABF40E76C}">
      <dsp:nvSpPr>
        <dsp:cNvPr id="0" name=""/>
        <dsp:cNvSpPr/>
      </dsp:nvSpPr>
      <dsp:spPr>
        <a:xfrm>
          <a:off x="1193025" y="1927599"/>
          <a:ext cx="741728" cy="7417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7767C-FFE2-4F74-9D18-4C7A7B4382EC}">
      <dsp:nvSpPr>
        <dsp:cNvPr id="0" name=""/>
        <dsp:cNvSpPr/>
      </dsp:nvSpPr>
      <dsp:spPr>
        <a:xfrm rot="10800000">
          <a:off x="1563890" y="2890740"/>
          <a:ext cx="5472684" cy="7417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08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Transparency </a:t>
          </a:r>
        </a:p>
      </dsp:txBody>
      <dsp:txXfrm rot="10800000">
        <a:off x="1749322" y="2890740"/>
        <a:ext cx="5287252" cy="741728"/>
      </dsp:txXfrm>
    </dsp:sp>
    <dsp:sp modelId="{63448EE3-B467-460B-9571-50D888A2CB60}">
      <dsp:nvSpPr>
        <dsp:cNvPr id="0" name=""/>
        <dsp:cNvSpPr/>
      </dsp:nvSpPr>
      <dsp:spPr>
        <a:xfrm>
          <a:off x="1193025" y="2890740"/>
          <a:ext cx="741728" cy="74172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8CD23-470B-496F-815C-80D69428AF8D}">
      <dsp:nvSpPr>
        <dsp:cNvPr id="0" name=""/>
        <dsp:cNvSpPr/>
      </dsp:nvSpPr>
      <dsp:spPr>
        <a:xfrm>
          <a:off x="0" y="0"/>
          <a:ext cx="2811054" cy="3168351"/>
        </a:xfrm>
        <a:prstGeom prst="roundRect">
          <a:avLst>
            <a:gd name="adj" fmla="val 10000"/>
          </a:avLst>
        </a:prstGeom>
        <a:solidFill>
          <a:srgbClr val="0053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5390">
                  <a:hueOff val="0"/>
                  <a:satOff val="0"/>
                  <a:lumOff val="0"/>
                  <a:alphaOff val="0"/>
                </a:srgbClr>
              </a:solidFill>
              <a:latin typeface="Verdana"/>
              <a:ea typeface="+mn-ea"/>
              <a:cs typeface="+mn-cs"/>
            </a:rPr>
            <a:t>Collection</a:t>
          </a:r>
        </a:p>
      </dsp:txBody>
      <dsp:txXfrm>
        <a:off x="27839" y="27839"/>
        <a:ext cx="2755376" cy="894827"/>
      </dsp:txXfrm>
    </dsp:sp>
    <dsp:sp modelId="{367D6F0B-9251-4C06-B310-77C6C895C390}">
      <dsp:nvSpPr>
        <dsp:cNvPr id="0" name=""/>
        <dsp:cNvSpPr/>
      </dsp:nvSpPr>
      <dsp:spPr>
        <a:xfrm>
          <a:off x="282186" y="951433"/>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Verdana"/>
              <a:ea typeface="+mn-ea"/>
              <a:cs typeface="+mn-cs"/>
            </a:rPr>
            <a:t>Agglomerations &gt; 2000 </a:t>
          </a:r>
          <a:r>
            <a:rPr lang="en-US" sz="1500" kern="1200" dirty="0" err="1">
              <a:solidFill>
                <a:srgbClr val="FFFFFF"/>
              </a:solidFill>
              <a:latin typeface="Verdana"/>
              <a:ea typeface="+mn-ea"/>
              <a:cs typeface="+mn-cs"/>
            </a:rPr>
            <a:t>p.e.</a:t>
          </a:r>
          <a:endParaRPr lang="en-US" sz="1500" kern="1200" dirty="0">
            <a:solidFill>
              <a:srgbClr val="FFFFFF"/>
            </a:solidFill>
            <a:latin typeface="Verdana"/>
            <a:ea typeface="+mn-ea"/>
            <a:cs typeface="+mn-cs"/>
          </a:endParaRPr>
        </a:p>
      </dsp:txBody>
      <dsp:txXfrm>
        <a:off x="310166" y="979413"/>
        <a:ext cx="2192883" cy="899341"/>
      </dsp:txXfrm>
    </dsp:sp>
    <dsp:sp modelId="{CA84AF77-CB19-49FC-A827-AC4C2DBE274F}">
      <dsp:nvSpPr>
        <dsp:cNvPr id="0" name=""/>
        <dsp:cNvSpPr/>
      </dsp:nvSpPr>
      <dsp:spPr>
        <a:xfrm>
          <a:off x="282186" y="2053704"/>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Verdana"/>
              <a:ea typeface="+mn-ea"/>
              <a:cs typeface="+mn-cs"/>
            </a:rPr>
            <a:t>Alternative: Individual and other appropriate systems</a:t>
          </a:r>
        </a:p>
      </dsp:txBody>
      <dsp:txXfrm>
        <a:off x="310166" y="2081684"/>
        <a:ext cx="2192883" cy="899341"/>
      </dsp:txXfrm>
    </dsp:sp>
    <dsp:sp modelId="{1D3185FA-4506-4B76-A12C-7DD580C11B76}">
      <dsp:nvSpPr>
        <dsp:cNvPr id="0" name=""/>
        <dsp:cNvSpPr/>
      </dsp:nvSpPr>
      <dsp:spPr>
        <a:xfrm>
          <a:off x="3022964" y="0"/>
          <a:ext cx="2811054" cy="3168351"/>
        </a:xfrm>
        <a:prstGeom prst="roundRect">
          <a:avLst>
            <a:gd name="adj" fmla="val 10000"/>
          </a:avLst>
        </a:prstGeom>
        <a:solidFill>
          <a:srgbClr val="0053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5390">
                  <a:hueOff val="0"/>
                  <a:satOff val="0"/>
                  <a:lumOff val="0"/>
                  <a:alphaOff val="0"/>
                </a:srgbClr>
              </a:solidFill>
              <a:latin typeface="Verdana"/>
              <a:ea typeface="+mn-ea"/>
              <a:cs typeface="+mn-cs"/>
            </a:rPr>
            <a:t>Treatment</a:t>
          </a:r>
        </a:p>
      </dsp:txBody>
      <dsp:txXfrm>
        <a:off x="3050803" y="27839"/>
        <a:ext cx="2755376" cy="894827"/>
      </dsp:txXfrm>
    </dsp:sp>
    <dsp:sp modelId="{6A770545-B183-423C-9B9A-79EBDA9CE168}">
      <dsp:nvSpPr>
        <dsp:cNvPr id="0" name=""/>
        <dsp:cNvSpPr/>
      </dsp:nvSpPr>
      <dsp:spPr>
        <a:xfrm>
          <a:off x="3304070" y="951433"/>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Verdana"/>
              <a:ea typeface="+mn-ea"/>
              <a:cs typeface="+mn-cs"/>
            </a:rPr>
            <a:t>Secondary treatment = minimum </a:t>
          </a:r>
        </a:p>
      </dsp:txBody>
      <dsp:txXfrm>
        <a:off x="3332050" y="979413"/>
        <a:ext cx="2192883" cy="899341"/>
      </dsp:txXfrm>
    </dsp:sp>
    <dsp:sp modelId="{44C0CACE-1633-4D37-A242-CBDE3DA799C5}">
      <dsp:nvSpPr>
        <dsp:cNvPr id="0" name=""/>
        <dsp:cNvSpPr/>
      </dsp:nvSpPr>
      <dsp:spPr>
        <a:xfrm>
          <a:off x="3304070" y="2053704"/>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Verdana"/>
              <a:ea typeface="+mn-ea"/>
              <a:cs typeface="+mn-cs"/>
            </a:rPr>
            <a:t>Sensitive areas: more stringent treatment (discharge &gt; 10 000 </a:t>
          </a:r>
          <a:r>
            <a:rPr lang="en-US" sz="1500" kern="1200" dirty="0" err="1">
              <a:solidFill>
                <a:srgbClr val="FFFFFF"/>
              </a:solidFill>
              <a:latin typeface="Verdana"/>
              <a:ea typeface="+mn-ea"/>
              <a:cs typeface="+mn-cs"/>
            </a:rPr>
            <a:t>p.e.</a:t>
          </a:r>
          <a:r>
            <a:rPr lang="en-US" sz="1500" kern="1200" dirty="0">
              <a:solidFill>
                <a:srgbClr val="FFFFFF"/>
              </a:solidFill>
              <a:latin typeface="Verdana"/>
              <a:ea typeface="+mn-ea"/>
              <a:cs typeface="+mn-cs"/>
            </a:rPr>
            <a:t>)</a:t>
          </a:r>
        </a:p>
      </dsp:txBody>
      <dsp:txXfrm>
        <a:off x="3332050" y="2081684"/>
        <a:ext cx="2192883" cy="899341"/>
      </dsp:txXfrm>
    </dsp:sp>
    <dsp:sp modelId="{C9BA07B7-E09E-4F4C-890E-BC38BE8B1929}">
      <dsp:nvSpPr>
        <dsp:cNvPr id="0" name=""/>
        <dsp:cNvSpPr/>
      </dsp:nvSpPr>
      <dsp:spPr>
        <a:xfrm>
          <a:off x="6044848" y="0"/>
          <a:ext cx="2811054" cy="3168351"/>
        </a:xfrm>
        <a:prstGeom prst="roundRect">
          <a:avLst>
            <a:gd name="adj" fmla="val 10000"/>
          </a:avLst>
        </a:prstGeom>
        <a:solidFill>
          <a:srgbClr val="00539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5390">
                  <a:hueOff val="0"/>
                  <a:satOff val="0"/>
                  <a:lumOff val="0"/>
                  <a:alphaOff val="0"/>
                </a:srgbClr>
              </a:solidFill>
              <a:latin typeface="Verdana"/>
              <a:ea typeface="+mn-ea"/>
              <a:cs typeface="+mn-cs"/>
            </a:rPr>
            <a:t>Monitoring and reporting</a:t>
          </a:r>
        </a:p>
      </dsp:txBody>
      <dsp:txXfrm>
        <a:off x="6072687" y="27839"/>
        <a:ext cx="2755376" cy="894827"/>
      </dsp:txXfrm>
    </dsp:sp>
    <dsp:sp modelId="{3A2DD9A3-859A-4D7E-8F1B-4E5AC0DBF5E0}">
      <dsp:nvSpPr>
        <dsp:cNvPr id="0" name=""/>
        <dsp:cNvSpPr/>
      </dsp:nvSpPr>
      <dsp:spPr>
        <a:xfrm>
          <a:off x="6325953" y="951433"/>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Verdana"/>
              <a:ea typeface="+mn-ea"/>
              <a:cs typeface="+mn-cs"/>
            </a:rPr>
            <a:t>Performance of treatment plants</a:t>
          </a:r>
        </a:p>
      </dsp:txBody>
      <dsp:txXfrm>
        <a:off x="6353933" y="979413"/>
        <a:ext cx="2192883" cy="899341"/>
      </dsp:txXfrm>
    </dsp:sp>
    <dsp:sp modelId="{E1FF259A-04E6-4D7D-97F3-800752061ABB}">
      <dsp:nvSpPr>
        <dsp:cNvPr id="0" name=""/>
        <dsp:cNvSpPr/>
      </dsp:nvSpPr>
      <dsp:spPr>
        <a:xfrm>
          <a:off x="6325953" y="2053704"/>
          <a:ext cx="2248843" cy="955301"/>
        </a:xfrm>
        <a:prstGeom prst="roundRect">
          <a:avLst>
            <a:gd name="adj" fmla="val 10000"/>
          </a:avLst>
        </a:prstGeom>
        <a:solidFill>
          <a:srgbClr val="0053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Verdana"/>
              <a:ea typeface="+mn-ea"/>
              <a:cs typeface="+mn-cs"/>
            </a:rPr>
            <a:t>Biennial reporting to EC</a:t>
          </a:r>
        </a:p>
      </dsp:txBody>
      <dsp:txXfrm>
        <a:off x="6353933" y="2081684"/>
        <a:ext cx="2192883" cy="899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5839-24A6-455A-BB05-C916D1F6E21A}">
      <dsp:nvSpPr>
        <dsp:cNvPr id="0" name=""/>
        <dsp:cNvSpPr/>
      </dsp:nvSpPr>
      <dsp:spPr>
        <a:xfrm>
          <a:off x="2678" y="860722"/>
          <a:ext cx="2342554" cy="2342554"/>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19" tIns="25400" rIns="128919"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Energy use and generation</a:t>
          </a:r>
        </a:p>
      </dsp:txBody>
      <dsp:txXfrm>
        <a:off x="345737" y="1203781"/>
        <a:ext cx="1656436" cy="1656436"/>
      </dsp:txXfrm>
    </dsp:sp>
    <dsp:sp modelId="{320DB233-D2FE-4CB1-ACFA-CDB9D24F3B97}">
      <dsp:nvSpPr>
        <dsp:cNvPr id="0" name=""/>
        <dsp:cNvSpPr/>
      </dsp:nvSpPr>
      <dsp:spPr>
        <a:xfrm>
          <a:off x="1876722" y="860722"/>
          <a:ext cx="2342554" cy="2342554"/>
        </a:xfrm>
        <a:prstGeom prst="ellipse">
          <a:avLst/>
        </a:prstGeom>
        <a:solidFill>
          <a:schemeClr val="accent2">
            <a:shade val="80000"/>
            <a:alpha val="50000"/>
            <a:hueOff val="403798"/>
            <a:satOff val="-45582"/>
            <a:lumOff val="224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19" tIns="25400" rIns="128919" bIns="25400" numCol="1" spcCol="1270" anchor="ctr" anchorCtr="0">
          <a:noAutofit/>
        </a:bodyPr>
        <a:lstStyle/>
        <a:p>
          <a:pPr marL="0" lvl="0" indent="0" algn="ctr" defTabSz="889000">
            <a:lnSpc>
              <a:spcPct val="90000"/>
            </a:lnSpc>
            <a:spcBef>
              <a:spcPct val="0"/>
            </a:spcBef>
            <a:spcAft>
              <a:spcPct val="35000"/>
            </a:spcAft>
            <a:buNone/>
          </a:pPr>
          <a:r>
            <a:rPr lang="en-US" sz="2000" kern="1200" dirty="0"/>
            <a:t>Sludge re-use</a:t>
          </a:r>
        </a:p>
      </dsp:txBody>
      <dsp:txXfrm>
        <a:off x="2219781" y="1203781"/>
        <a:ext cx="1656436" cy="1656436"/>
      </dsp:txXfrm>
    </dsp:sp>
    <dsp:sp modelId="{9F66E25A-46F8-45B5-A138-C5E8196CC6FF}">
      <dsp:nvSpPr>
        <dsp:cNvPr id="0" name=""/>
        <dsp:cNvSpPr/>
      </dsp:nvSpPr>
      <dsp:spPr>
        <a:xfrm>
          <a:off x="3750766" y="860722"/>
          <a:ext cx="2342554" cy="2342554"/>
        </a:xfrm>
        <a:prstGeom prst="ellipse">
          <a:avLst/>
        </a:prstGeom>
        <a:solidFill>
          <a:schemeClr val="accent2">
            <a:shade val="80000"/>
            <a:alpha val="50000"/>
            <a:hueOff val="807597"/>
            <a:satOff val="-91164"/>
            <a:lumOff val="448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19" tIns="25400" rIns="128919" bIns="25400" numCol="1" spcCol="1270" anchor="ctr" anchorCtr="0">
          <a:noAutofit/>
        </a:bodyPr>
        <a:lstStyle/>
        <a:p>
          <a:pPr marL="0" lvl="0" indent="0" algn="ctr" defTabSz="889000">
            <a:lnSpc>
              <a:spcPct val="90000"/>
            </a:lnSpc>
            <a:spcBef>
              <a:spcPct val="0"/>
            </a:spcBef>
            <a:spcAft>
              <a:spcPct val="35000"/>
            </a:spcAft>
            <a:buNone/>
          </a:pPr>
          <a:r>
            <a:rPr lang="en-US" sz="2000" kern="1200" dirty="0"/>
            <a:t>Water re-use</a:t>
          </a:r>
        </a:p>
      </dsp:txBody>
      <dsp:txXfrm>
        <a:off x="4093825" y="1203781"/>
        <a:ext cx="1656436" cy="165643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US" altLang="en-US"/>
          </a:p>
        </p:txBody>
      </p:sp>
      <p:sp>
        <p:nvSpPr>
          <p:cNvPr id="37891"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US" altLang="en-US"/>
          </a:p>
        </p:txBody>
      </p:sp>
      <p:sp>
        <p:nvSpPr>
          <p:cNvPr id="37892" name="Rectangle 4"/>
          <p:cNvSpPr>
            <a:spLocks noGrp="1" noChangeArrowheads="1"/>
          </p:cNvSpPr>
          <p:nvPr>
            <p:ph type="ftr" sz="quarter" idx="2"/>
          </p:nvPr>
        </p:nvSpPr>
        <p:spPr bwMode="auto">
          <a:xfrm>
            <a:off x="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US" altLang="en-US"/>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F9E2E2AC-D023-47FA-A8F1-F4A78619237D}" type="slidenum">
              <a:rPr lang="en-GB" altLang="en-US"/>
              <a:pPr/>
              <a:t>‹N°›</a:t>
            </a:fld>
            <a:endParaRPr lang="en-GB" altLang="en-US"/>
          </a:p>
        </p:txBody>
      </p:sp>
    </p:spTree>
    <p:extLst>
      <p:ext uri="{BB962C8B-B14F-4D97-AF65-F5344CB8AC3E}">
        <p14:creationId xmlns:p14="http://schemas.microsoft.com/office/powerpoint/2010/main" val="1450380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US" altLang="en-US"/>
          </a:p>
        </p:txBody>
      </p:sp>
      <p:sp>
        <p:nvSpPr>
          <p:cNvPr id="36867"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US" altLang="en-US"/>
          </a:p>
        </p:txBody>
      </p:sp>
      <p:sp>
        <p:nvSpPr>
          <p:cNvPr id="880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1039" y="4722813"/>
            <a:ext cx="5445125"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US" altLang="en-US"/>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83FB83AE-6FE4-4EBA-9D7E-541E3B3F26F3}" type="slidenum">
              <a:rPr lang="en-GB" altLang="en-US"/>
              <a:pPr/>
              <a:t>‹N°›</a:t>
            </a:fld>
            <a:endParaRPr lang="en-GB" altLang="en-US"/>
          </a:p>
        </p:txBody>
      </p:sp>
    </p:spTree>
    <p:extLst>
      <p:ext uri="{BB962C8B-B14F-4D97-AF65-F5344CB8AC3E}">
        <p14:creationId xmlns:p14="http://schemas.microsoft.com/office/powerpoint/2010/main" val="1376962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FB83AE-6FE4-4EBA-9D7E-541E3B3F26F3}" type="slidenum">
              <a:rPr lang="en-GB" altLang="en-US" smtClean="0"/>
              <a:pPr/>
              <a:t>1</a:t>
            </a:fld>
            <a:endParaRPr lang="en-GB" altLang="en-US"/>
          </a:p>
        </p:txBody>
      </p:sp>
    </p:spTree>
    <p:extLst>
      <p:ext uri="{BB962C8B-B14F-4D97-AF65-F5344CB8AC3E}">
        <p14:creationId xmlns:p14="http://schemas.microsoft.com/office/powerpoint/2010/main" val="385726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r>
              <a:rPr kumimoji="0" lang="en-US" sz="2200" b="1" i="0" u="none" strike="noStrike" kern="0" cap="none" spc="0" normalizeH="0" baseline="0" noProof="0" dirty="0">
                <a:ln>
                  <a:noFill/>
                </a:ln>
                <a:solidFill>
                  <a:srgbClr val="005390"/>
                </a:solidFill>
                <a:effectLst/>
                <a:uLnTx/>
                <a:uFillTx/>
                <a:latin typeface="Verdana"/>
                <a:ea typeface="Verdana"/>
                <a:cs typeface="Verdana"/>
                <a:sym typeface="Verdana"/>
              </a:rPr>
              <a:t>Few unclear terms and definitions</a:t>
            </a: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r>
              <a:rPr kumimoji="0" lang="en-US" sz="2200" b="1" i="0" u="none" strike="noStrike" kern="0" cap="none" spc="0" normalizeH="0" baseline="0" noProof="0" dirty="0">
                <a:ln>
                  <a:noFill/>
                </a:ln>
                <a:solidFill>
                  <a:srgbClr val="005390"/>
                </a:solidFill>
                <a:effectLst/>
                <a:uLnTx/>
                <a:uFillTx/>
                <a:latin typeface="Verdana"/>
                <a:ea typeface="Verdana"/>
                <a:cs typeface="Verdana"/>
                <a:sym typeface="Verdana"/>
              </a:rPr>
              <a:t>1 diverging threshold</a:t>
            </a: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r>
              <a:rPr kumimoji="0" lang="en-US" sz="2200" b="1" i="0" u="none" strike="noStrike" kern="0" cap="none" spc="0" normalizeH="0" baseline="0" noProof="0" dirty="0">
                <a:ln>
                  <a:noFill/>
                </a:ln>
                <a:solidFill>
                  <a:srgbClr val="005390"/>
                </a:solidFill>
                <a:effectLst/>
                <a:uLnTx/>
                <a:uFillTx/>
                <a:latin typeface="Verdana"/>
                <a:ea typeface="Verdana"/>
                <a:cs typeface="Verdana"/>
                <a:sym typeface="Verdana"/>
              </a:rPr>
              <a:t>No link to Annex ID in Art. 4 and 5</a:t>
            </a:r>
            <a:br>
              <a:rPr kumimoji="0" lang="en-US" sz="2200" b="1" i="0" u="none" strike="noStrike" kern="0" cap="none" spc="0" normalizeH="0" baseline="0" noProof="0" dirty="0">
                <a:ln>
                  <a:noFill/>
                </a:ln>
                <a:solidFill>
                  <a:srgbClr val="005390"/>
                </a:solidFill>
                <a:effectLst/>
                <a:uLnTx/>
                <a:uFillTx/>
                <a:latin typeface="Verdana"/>
                <a:ea typeface="Verdana"/>
                <a:cs typeface="Verdana"/>
                <a:sym typeface="Verdana"/>
              </a:rPr>
            </a:br>
            <a:endParaRPr kumimoji="0" lang="en-US" sz="2200" b="1" i="0" u="none" strike="noStrike" kern="0" cap="none" spc="0" normalizeH="0" baseline="0" noProof="0" dirty="0">
              <a:ln>
                <a:noFill/>
              </a:ln>
              <a:solidFill>
                <a:srgbClr val="005390"/>
              </a:solidFill>
              <a:effectLst/>
              <a:uLnTx/>
              <a:uFillTx/>
              <a:latin typeface="Verdana"/>
              <a:ea typeface="Verdana"/>
              <a:cs typeface="Verdana"/>
              <a:sym typeface="Verdana"/>
            </a:endParaRP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endParaRPr kumimoji="0" lang="en-US" sz="2200" b="1" i="0" u="none" strike="noStrike" kern="0" cap="none" spc="0" normalizeH="0" baseline="0" noProof="0" dirty="0">
              <a:ln>
                <a:noFill/>
              </a:ln>
              <a:solidFill>
                <a:srgbClr val="005390"/>
              </a:solidFill>
              <a:effectLst/>
              <a:uLnTx/>
              <a:uFillTx/>
              <a:latin typeface="Verdana"/>
              <a:ea typeface="Verdana"/>
              <a:cs typeface="Verdana"/>
              <a:sym typeface="Verdana"/>
            </a:endParaRP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r>
              <a:rPr kumimoji="0" lang="en-US" sz="1200" b="1" i="0" u="none" strike="noStrike" kern="0" cap="none" spc="0" normalizeH="0" baseline="0" noProof="0" dirty="0">
                <a:ln>
                  <a:noFill/>
                </a:ln>
                <a:solidFill>
                  <a:srgbClr val="005390"/>
                </a:solidFill>
                <a:effectLst/>
                <a:uLnTx/>
                <a:uFillTx/>
                <a:latin typeface="Verdana"/>
                <a:ea typeface="Verdana"/>
                <a:cs typeface="Verdana"/>
                <a:sym typeface="Verdana"/>
              </a:rPr>
              <a:t>Overall good coherence (with WFD, ND, SSD, FD)</a:t>
            </a: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r>
              <a:rPr kumimoji="0" lang="en-US" sz="1200" b="1" i="0" u="none" strike="noStrike" kern="0" cap="none" spc="0" normalizeH="0" baseline="0" noProof="0" dirty="0">
                <a:ln>
                  <a:noFill/>
                </a:ln>
                <a:solidFill>
                  <a:srgbClr val="005390"/>
                </a:solidFill>
                <a:effectLst/>
                <a:uLnTx/>
                <a:uFillTx/>
                <a:latin typeface="Verdana"/>
                <a:ea typeface="Verdana"/>
                <a:cs typeface="Verdana"/>
                <a:sym typeface="Verdana"/>
              </a:rPr>
              <a:t>Potential minor issues with IED and E-PRTR</a:t>
            </a: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endParaRPr kumimoji="0" lang="en-US" sz="1200" b="1" i="0" u="none" strike="noStrike" kern="0" cap="none" spc="0" normalizeH="0" baseline="0" noProof="0" dirty="0">
              <a:ln>
                <a:noFill/>
              </a:ln>
              <a:solidFill>
                <a:srgbClr val="005390"/>
              </a:solidFill>
              <a:effectLst/>
              <a:uLnTx/>
              <a:uFillTx/>
              <a:latin typeface="Verdana"/>
              <a:ea typeface="Verdana"/>
              <a:cs typeface="Verdana"/>
              <a:sym typeface="Verdana"/>
            </a:endParaRPr>
          </a:p>
          <a:p>
            <a:pPr marL="171450" marR="0" lvl="1" indent="-171450" algn="l" defTabSz="800100" rtl="0" eaLnBrk="1" fontAlgn="auto" latinLnBrk="0" hangingPunct="0">
              <a:lnSpc>
                <a:spcPct val="90000"/>
              </a:lnSpc>
              <a:spcBef>
                <a:spcPts val="300"/>
              </a:spcBef>
              <a:spcAft>
                <a:spcPts val="0"/>
              </a:spcAft>
              <a:buClrTx/>
              <a:buSzPct val="100000"/>
              <a:buFontTx/>
              <a:buChar char="•"/>
              <a:tabLst/>
              <a:defRPr sz="1800">
                <a:solidFill>
                  <a:srgbClr val="FFD624"/>
                </a:solidFill>
              </a:defRPr>
            </a:pPr>
            <a:r>
              <a:rPr kumimoji="0" lang="en-US" sz="1200" b="1" i="0" u="none" strike="noStrike" kern="0" cap="none" spc="0" normalizeH="0" baseline="0" noProof="0" dirty="0">
                <a:ln>
                  <a:noFill/>
                </a:ln>
                <a:solidFill>
                  <a:srgbClr val="005390"/>
                </a:solidFill>
                <a:effectLst/>
                <a:uLnTx/>
                <a:uFillTx/>
                <a:latin typeface="Verdana"/>
                <a:ea typeface="Verdana"/>
                <a:cs typeface="Verdana"/>
                <a:sym typeface="Verdana"/>
              </a:rPr>
              <a:t>Potential for further alignment with energy/climate law</a:t>
            </a:r>
          </a:p>
          <a:p>
            <a:pPr marL="171450" marR="0" lvl="1" indent="-171450" algn="l" defTabSz="800100" rtl="0" eaLnBrk="1" fontAlgn="auto" latinLnBrk="0" hangingPunct="0">
              <a:lnSpc>
                <a:spcPct val="90000"/>
              </a:lnSpc>
              <a:spcBef>
                <a:spcPts val="300"/>
              </a:spcBef>
              <a:spcAft>
                <a:spcPts val="0"/>
              </a:spcAft>
              <a:buClrTx/>
              <a:buSzPct val="100000"/>
              <a:buFontTx/>
              <a:buChar char="•"/>
              <a:tabLst/>
              <a:defRPr sz="1800">
                <a:solidFill>
                  <a:srgbClr val="FFD624"/>
                </a:solidFill>
              </a:defRPr>
            </a:pPr>
            <a:r>
              <a:rPr kumimoji="0" lang="en-US" sz="1200" b="1" i="0" u="none" strike="noStrike" kern="0" cap="none" spc="0" normalizeH="0" baseline="0" noProof="0" dirty="0">
                <a:ln>
                  <a:noFill/>
                </a:ln>
                <a:solidFill>
                  <a:srgbClr val="005390"/>
                </a:solidFill>
                <a:effectLst/>
                <a:uLnTx/>
                <a:uFillTx/>
                <a:latin typeface="Verdana"/>
                <a:ea typeface="Verdana"/>
                <a:cs typeface="Verdana"/>
                <a:sym typeface="Verdana"/>
              </a:rPr>
              <a:t>On national levels: urban planning and procurement issues</a:t>
            </a:r>
          </a:p>
          <a:p>
            <a:pPr marL="228600" marR="0" lvl="1" indent="-228600" algn="l" defTabSz="889000" rtl="0" eaLnBrk="1" fontAlgn="auto" latinLnBrk="0" hangingPunct="0">
              <a:lnSpc>
                <a:spcPct val="90000"/>
              </a:lnSpc>
              <a:spcBef>
                <a:spcPts val="300"/>
              </a:spcBef>
              <a:spcAft>
                <a:spcPts val="0"/>
              </a:spcAft>
              <a:buClrTx/>
              <a:buSzPct val="100000"/>
              <a:buFontTx/>
              <a:buChar char="•"/>
              <a:tabLst/>
              <a:defRPr sz="2000">
                <a:solidFill>
                  <a:srgbClr val="FFD624"/>
                </a:solidFill>
              </a:defRPr>
            </a:pPr>
            <a:endParaRPr kumimoji="0" lang="en-GB" sz="1200" b="0" i="0" u="none" strike="noStrike" kern="1200" cap="none" spc="0" normalizeH="0" baseline="0" noProof="0" dirty="0">
              <a:ln>
                <a:noFill/>
              </a:ln>
              <a:solidFill>
                <a:srgbClr val="0F5494"/>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F5494"/>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F5494"/>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F5494"/>
                </a:solidFill>
                <a:effectLst/>
                <a:uLnTx/>
                <a:uFillTx/>
                <a:latin typeface="Verdana" pitchFamily="34" charset="0"/>
                <a:ea typeface="+mn-ea"/>
                <a:cs typeface="+mn-cs"/>
              </a:rPr>
              <a:t>Little evidence on before/after status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F5494"/>
                </a:solidFill>
                <a:effectLst/>
                <a:uLnTx/>
                <a:uFillTx/>
                <a:latin typeface="Verdana" pitchFamily="34" charset="0"/>
                <a:ea typeface="+mn-ea"/>
                <a:cs typeface="+mn-cs"/>
              </a:rPr>
              <a:t>MS do not always assign in the same way.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F5494"/>
                </a:solidFill>
                <a:effectLst/>
                <a:uLnTx/>
                <a:uFillTx/>
                <a:latin typeface="Verdana" pitchFamily="34" charset="0"/>
                <a:ea typeface="+mn-ea"/>
                <a:cs typeface="+mn-cs"/>
              </a:rPr>
              <a:t>Unclear how links between UWWTD, ND, WFD and MSFD work for assessment</a:t>
            </a:r>
          </a:p>
          <a:p>
            <a:endParaRPr lang="en-GB" dirty="0"/>
          </a:p>
        </p:txBody>
      </p:sp>
      <p:sp>
        <p:nvSpPr>
          <p:cNvPr id="4" name="Slide Number Placeholder 3"/>
          <p:cNvSpPr>
            <a:spLocks noGrp="1"/>
          </p:cNvSpPr>
          <p:nvPr>
            <p:ph type="sldNum" sz="quarter" idx="10"/>
          </p:nvPr>
        </p:nvSpPr>
        <p:spPr/>
        <p:txBody>
          <a:bodyPr/>
          <a:lstStyle/>
          <a:p>
            <a:fld id="{83FB83AE-6FE4-4EBA-9D7E-541E3B3F26F3}" type="slidenum">
              <a:rPr lang="en-GB" altLang="en-US" smtClean="0"/>
              <a:pPr/>
              <a:t>22</a:t>
            </a:fld>
            <a:endParaRPr lang="en-GB" altLang="en-US"/>
          </a:p>
        </p:txBody>
      </p:sp>
    </p:spTree>
    <p:extLst>
      <p:ext uri="{BB962C8B-B14F-4D97-AF65-F5344CB8AC3E}">
        <p14:creationId xmlns:p14="http://schemas.microsoft.com/office/powerpoint/2010/main" val="83972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82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defTabSz="915772">
              <a:buFont typeface="Arial" panose="020B0604020202020204" pitchFamily="34" charset="0"/>
              <a:buChar char="•"/>
              <a:defRPr/>
            </a:pPr>
            <a:r>
              <a:rPr lang="en-GB" dirty="0"/>
              <a:t> </a:t>
            </a: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542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64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458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eaLnBrk="1" hangingPunct="1">
              <a:defRPr/>
            </a:pPr>
            <a:r>
              <a:rPr lang="en-GB" b="1"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44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u="sng"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671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FB83AE-6FE4-4EBA-9D7E-541E3B3F26F3}" type="slidenum">
              <a:rPr lang="en-GB" altLang="en-US" smtClean="0"/>
              <a:pPr/>
              <a:t>8</a:t>
            </a:fld>
            <a:endParaRPr lang="en-GB" altLang="en-US"/>
          </a:p>
        </p:txBody>
      </p:sp>
    </p:spTree>
    <p:extLst>
      <p:ext uri="{BB962C8B-B14F-4D97-AF65-F5344CB8AC3E}">
        <p14:creationId xmlns:p14="http://schemas.microsoft.com/office/powerpoint/2010/main" val="92636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Concentrations are expressed as annual mean concentrations. Only complete series after inter/extrapolation are included (see indicator specification). Two time series are depicted – the longer time series with less stations and the shorter time series with more stations. The number of river monitoring stations included per country is given in parenthesis. BOD7 data has been recalculated into BOD5 data.</a:t>
            </a:r>
          </a:p>
          <a:p>
            <a:endParaRPr/>
          </a:p>
          <a:p>
            <a:r>
              <a:t>EEA https://www.eea.europa.eu/data-and-maps/indicators/oxygen-consuming-substances-in-rivers/oxygen-consuming-substances-in-rivers-8</a:t>
            </a:r>
          </a:p>
        </p:txBody>
      </p:sp>
    </p:spTree>
    <p:extLst>
      <p:ext uri="{BB962C8B-B14F-4D97-AF65-F5344CB8AC3E}">
        <p14:creationId xmlns:p14="http://schemas.microsoft.com/office/powerpoint/2010/main" val="57798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FB83AE-6FE4-4EBA-9D7E-541E3B3F26F3}" type="slidenum">
              <a:rPr lang="en-GB" altLang="en-US" smtClean="0"/>
              <a:pPr/>
              <a:t>20</a:t>
            </a:fld>
            <a:endParaRPr lang="en-GB" altLang="en-US"/>
          </a:p>
        </p:txBody>
      </p:sp>
    </p:spTree>
    <p:extLst>
      <p:ext uri="{BB962C8B-B14F-4D97-AF65-F5344CB8AC3E}">
        <p14:creationId xmlns:p14="http://schemas.microsoft.com/office/powerpoint/2010/main" val="1830944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ltLang="en-US" sz="180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b="1">
                <a:solidFill>
                  <a:schemeClr val="bg1"/>
                </a:solidFill>
                <a:latin typeface="Verdana" pitchFamily="34" charset="0"/>
              </a:defRPr>
            </a:lvl1pPr>
          </a:lstStyle>
          <a:p>
            <a:endParaRPr lang="en-US" altLang="en-US"/>
          </a:p>
        </p:txBody>
      </p:sp>
      <p:sp>
        <p:nvSpPr>
          <p:cNvPr id="8"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latin typeface="Verdana" pitchFamily="34" charset="0"/>
              </a:defRPr>
            </a:lvl1pPr>
          </a:lstStyle>
          <a:p>
            <a:endParaRPr lang="en-US" altLang="en-US"/>
          </a:p>
        </p:txBody>
      </p:sp>
      <p:sp>
        <p:nvSpPr>
          <p:cNvPr id="9"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latin typeface="Verdana" pitchFamily="34" charset="0"/>
              </a:defRPr>
            </a:lvl1pPr>
          </a:lstStyle>
          <a:p>
            <a:fld id="{4DC3CE32-F0EB-4092-B612-249DACC50F8E}" type="slidenum">
              <a:rPr lang="en-GB" altLang="en-US"/>
              <a:pPr/>
              <a:t>‹N°›</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FE17CB6-9E6E-4B99-A59C-D80F2C5FA25C}" type="slidenum">
              <a:rPr lang="en-GB" altLang="en-US"/>
              <a:pPr/>
              <a:t>‹N°›</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E00493B-2E97-4E12-9B34-338C0C05FA68}" type="slidenum">
              <a:rPr lang="en-GB" altLang="en-US"/>
              <a:pPr/>
              <a:t>‹N°›</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339850"/>
            <a:ext cx="8291512"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DA57492-3439-4B47-A417-7F16137FAE5F}" type="slidenum">
              <a:rPr lang="en-GB" altLang="en-US"/>
              <a:pPr/>
              <a:t>‹N°›</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C:\Users\kubicmi\Desktop\final selection\final selection\SecondaryRawMaterials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1354782"/>
            <a:ext cx="9144000" cy="5503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gray">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endParaRPr lang="en-US" sz="5300">
              <a:solidFill>
                <a:srgbClr val="FFFFFF"/>
              </a:solidFill>
            </a:endParaRPr>
          </a:p>
        </p:txBody>
      </p:sp>
      <p:sp>
        <p:nvSpPr>
          <p:cNvPr id="6" name="Rectangle 10"/>
          <p:cNvSpPr>
            <a:spLocks noChangeArrowheads="1"/>
          </p:cNvSpPr>
          <p:nvPr/>
        </p:nvSpPr>
        <p:spPr bwMode="gray">
          <a:xfrm>
            <a:off x="4137025" y="1352550"/>
            <a:ext cx="5006975" cy="5505450"/>
          </a:xfrm>
          <a:prstGeom prst="rect">
            <a:avLst/>
          </a:prstGeom>
          <a:solidFill>
            <a:schemeClr val="tx1">
              <a:alpha val="76863"/>
            </a:schemeClr>
          </a:solidFill>
          <a:ln>
            <a:noFill/>
          </a:ln>
          <a:extLst/>
        </p:spPr>
        <p:txBody>
          <a:bodyPr lIns="0" anchor="ctr"/>
          <a:lstStyle/>
          <a:p>
            <a:pPr algn="ctr"/>
            <a:endParaRPr lang="en-US" sz="180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gray">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endParaRPr lang="en-US" sz="1800">
              <a:solidFill>
                <a:srgbClr val="FFFFFF"/>
              </a:solidFill>
            </a:endParaRPr>
          </a:p>
        </p:txBody>
      </p:sp>
      <p:sp>
        <p:nvSpPr>
          <p:cNvPr id="5124" name="Rectangle 4"/>
          <p:cNvSpPr>
            <a:spLocks noGrp="1" noChangeArrowheads="1"/>
          </p:cNvSpPr>
          <p:nvPr>
            <p:ph type="ctrTitle"/>
          </p:nvPr>
        </p:nvSpPr>
        <p:spPr bwMode="gray">
          <a:xfrm>
            <a:off x="5003800" y="3140968"/>
            <a:ext cx="3889375" cy="1008062"/>
          </a:xfrm>
        </p:spPr>
        <p:txBody>
          <a:bodyPr lIns="0"/>
          <a:lstStyle>
            <a:lvl1pPr algn="l">
              <a:defRPr sz="4000" b="1">
                <a:solidFill>
                  <a:schemeClr val="bg1"/>
                </a:solidFill>
              </a:defRPr>
            </a:lvl1pPr>
          </a:lstStyle>
          <a:p>
            <a:pPr lvl="0"/>
            <a:r>
              <a:rPr lang="en-US" noProof="0" dirty="0"/>
              <a:t>Click to edit Master title style</a:t>
            </a:r>
          </a:p>
        </p:txBody>
      </p:sp>
      <p:sp>
        <p:nvSpPr>
          <p:cNvPr id="5125" name="Rectangle 5"/>
          <p:cNvSpPr>
            <a:spLocks noGrp="1" noChangeArrowheads="1"/>
          </p:cNvSpPr>
          <p:nvPr>
            <p:ph type="subTitle" idx="1"/>
          </p:nvPr>
        </p:nvSpPr>
        <p:spPr bwMode="gray">
          <a:xfrm>
            <a:off x="5003800" y="4220468"/>
            <a:ext cx="3889375" cy="1439862"/>
          </a:xfrm>
        </p:spPr>
        <p:txBody>
          <a:bodyPr lIns="0"/>
          <a:lstStyle>
            <a:lvl1pPr marL="0" indent="0">
              <a:buFontTx/>
              <a:buNone/>
              <a:defRPr sz="2400">
                <a:solidFill>
                  <a:schemeClr val="accent6"/>
                </a:solidFill>
              </a:defRPr>
            </a:lvl1pPr>
          </a:lstStyle>
          <a:p>
            <a:pPr lvl="0"/>
            <a:r>
              <a:rPr lang="en-US" noProof="0" dirty="0"/>
              <a:t>Click to edit Master subtitle style</a:t>
            </a:r>
          </a:p>
        </p:txBody>
      </p:sp>
      <p:sp>
        <p:nvSpPr>
          <p:cNvPr id="9" name="Rectangle 6"/>
          <p:cNvSpPr>
            <a:spLocks noGrp="1" noChangeArrowheads="1"/>
          </p:cNvSpPr>
          <p:nvPr>
            <p:ph type="dt" sz="half" idx="10"/>
          </p:nvPr>
        </p:nvSpPr>
        <p:spPr bwMode="gray">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endParaRPr lang="en-GB" altLang="en-US"/>
          </a:p>
        </p:txBody>
      </p:sp>
    </p:spTree>
    <p:extLst>
      <p:ext uri="{BB962C8B-B14F-4D97-AF65-F5344CB8AC3E}">
        <p14:creationId xmlns:p14="http://schemas.microsoft.com/office/powerpoint/2010/main" val="372545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E25EB066-39ED-4987-B71D-A77D77B52E2A}" type="slidenum">
              <a:rPr lang="en-US"/>
              <a:pPr>
                <a:defRPr/>
              </a:pPr>
              <a:t>‹N°›</a:t>
            </a:fld>
            <a:endParaRPr lang="en-US"/>
          </a:p>
        </p:txBody>
      </p:sp>
    </p:spTree>
    <p:extLst>
      <p:ext uri="{BB962C8B-B14F-4D97-AF65-F5344CB8AC3E}">
        <p14:creationId xmlns:p14="http://schemas.microsoft.com/office/powerpoint/2010/main" val="574263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6952"/>
            <a:ext cx="7772400" cy="1362075"/>
          </a:xfrm>
        </p:spPr>
        <p:txBody>
          <a:bodyPr anchor="t"/>
          <a:lstStyle>
            <a:lvl1pPr algn="l">
              <a:defRPr sz="4000" b="1" cap="all"/>
            </a:lvl1pPr>
          </a:lstStyle>
          <a:p>
            <a:r>
              <a:rPr lang="en-US"/>
              <a:t>Click to edit Master title style</a:t>
            </a:r>
            <a:endParaRPr lang="en-GB"/>
          </a:p>
        </p:txBody>
      </p:sp>
      <p:sp>
        <p:nvSpPr>
          <p:cNvPr id="5" name="Rectangle 8"/>
          <p:cNvSpPr>
            <a:spLocks noGrp="1" noChangeArrowheads="1"/>
          </p:cNvSpPr>
          <p:nvPr>
            <p:ph type="sldNum" sz="quarter" idx="11"/>
          </p:nvPr>
        </p:nvSpPr>
        <p:spPr/>
        <p:txBody>
          <a:bodyPr/>
          <a:lstStyle>
            <a:lvl1pPr>
              <a:spcBef>
                <a:spcPct val="20000"/>
              </a:spcBef>
              <a:defRPr/>
            </a:lvl1pPr>
          </a:lstStyle>
          <a:p>
            <a:fld id="{BEF7897B-39C9-46E3-9A61-86B541413EDC}" type="slidenum">
              <a:rPr lang="en-GB" altLang="en-US" smtClean="0"/>
              <a:pPr/>
              <a:t>‹N°›</a:t>
            </a:fld>
            <a:endParaRPr lang="en-GB" altLang="en-US" dirty="0"/>
          </a:p>
        </p:txBody>
      </p:sp>
    </p:spTree>
    <p:extLst>
      <p:ext uri="{BB962C8B-B14F-4D97-AF65-F5344CB8AC3E}">
        <p14:creationId xmlns:p14="http://schemas.microsoft.com/office/powerpoint/2010/main" val="213613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276475"/>
            <a:ext cx="4038600" cy="38496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276475"/>
            <a:ext cx="4038600" cy="38496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1"/>
          </p:nvPr>
        </p:nvSpPr>
        <p:spPr/>
        <p:txBody>
          <a:bodyPr/>
          <a:lstStyle>
            <a:lvl1pPr>
              <a:spcBef>
                <a:spcPct val="20000"/>
              </a:spcBef>
              <a:defRPr/>
            </a:lvl1pPr>
          </a:lstStyle>
          <a:p>
            <a:fld id="{BC3E5036-EE7C-4D79-BCBE-511AB2AA50F1}" type="slidenum">
              <a:rPr lang="en-GB" altLang="en-US" smtClean="0"/>
              <a:pPr/>
              <a:t>‹N°›</a:t>
            </a:fld>
            <a:endParaRPr lang="en-GB" altLang="en-US" dirty="0"/>
          </a:p>
        </p:txBody>
      </p:sp>
    </p:spTree>
    <p:extLst>
      <p:ext uri="{BB962C8B-B14F-4D97-AF65-F5344CB8AC3E}">
        <p14:creationId xmlns:p14="http://schemas.microsoft.com/office/powerpoint/2010/main" val="10995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672"/>
          <a:stretch/>
        </p:blipFill>
        <p:spPr bwMode="gray">
          <a:xfrm>
            <a:off x="390044" y="1700808"/>
            <a:ext cx="8615432" cy="4968552"/>
          </a:xfrm>
          <a:prstGeom prst="rect">
            <a:avLst/>
          </a:prstGeom>
        </p:spPr>
      </p:pic>
      <p:sp>
        <p:nvSpPr>
          <p:cNvPr id="2" name="Title 1"/>
          <p:cNvSpPr>
            <a:spLocks noGrp="1"/>
          </p:cNvSpPr>
          <p:nvPr>
            <p:ph type="title"/>
          </p:nvPr>
        </p:nvSpPr>
        <p:spPr bwMode="gray">
          <a:xfrm>
            <a:off x="457200" y="90872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bwMode="gray">
          <a:xfrm>
            <a:off x="611560" y="2204864"/>
            <a:ext cx="2432854" cy="639762"/>
          </a:xfrm>
        </p:spPr>
        <p:txBody>
          <a:bodyPr anchor="b"/>
          <a:lstStyle>
            <a:lvl1pPr marL="0" indent="0">
              <a:buNone/>
              <a:defRPr sz="2400" b="0">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bwMode="gray">
          <a:xfrm>
            <a:off x="611560" y="2852937"/>
            <a:ext cx="2432854"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bwMode="gray">
          <a:xfrm>
            <a:off x="3286200" y="2204864"/>
            <a:ext cx="5266928" cy="639762"/>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bwMode="gray">
          <a:xfrm>
            <a:off x="3286200" y="2852937"/>
            <a:ext cx="5266928"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8"/>
          <p:cNvSpPr>
            <a:spLocks noGrp="1" noChangeArrowheads="1"/>
          </p:cNvSpPr>
          <p:nvPr>
            <p:ph type="sldNum" sz="quarter" idx="11"/>
          </p:nvPr>
        </p:nvSpPr>
        <p:spPr bwMode="gray"/>
        <p:txBody>
          <a:bodyPr/>
          <a:lstStyle>
            <a:lvl1pPr>
              <a:spcBef>
                <a:spcPct val="20000"/>
              </a:spcBef>
              <a:defRPr/>
            </a:lvl1pPr>
          </a:lstStyle>
          <a:p>
            <a:fld id="{1F9A249B-834F-4BDB-B530-CCF08EB1290D}" type="slidenum">
              <a:rPr lang="en-GB" altLang="en-US" smtClean="0"/>
              <a:pPr/>
              <a:t>‹N°›</a:t>
            </a:fld>
            <a:endParaRPr lang="en-GB" altLang="en-US" dirty="0"/>
          </a:p>
        </p:txBody>
      </p:sp>
    </p:spTree>
    <p:extLst>
      <p:ext uri="{BB962C8B-B14F-4D97-AF65-F5344CB8AC3E}">
        <p14:creationId xmlns:p14="http://schemas.microsoft.com/office/powerpoint/2010/main" val="416146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908720"/>
            <a:ext cx="8229600" cy="1143000"/>
          </a:xfrm>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bwMode="gray">
          <a:xfrm>
            <a:off x="611560" y="2204864"/>
            <a:ext cx="2432854" cy="392129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bwMode="gray">
          <a:xfrm>
            <a:off x="3286200" y="2204864"/>
            <a:ext cx="5266928" cy="392129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8"/>
          <p:cNvSpPr>
            <a:spLocks noGrp="1" noChangeArrowheads="1"/>
          </p:cNvSpPr>
          <p:nvPr>
            <p:ph type="sldNum" sz="quarter" idx="11"/>
          </p:nvPr>
        </p:nvSpPr>
        <p:spPr bwMode="gray"/>
        <p:txBody>
          <a:bodyPr/>
          <a:lstStyle>
            <a:lvl1pPr>
              <a:spcBef>
                <a:spcPct val="20000"/>
              </a:spcBef>
              <a:defRPr/>
            </a:lvl1pPr>
          </a:lstStyle>
          <a:p>
            <a:fld id="{1F9A249B-834F-4BDB-B530-CCF08EB1290D}" type="slidenum">
              <a:rPr lang="en-GB" altLang="en-US" smtClean="0"/>
              <a:pPr/>
              <a:t>‹N°›</a:t>
            </a:fld>
            <a:endParaRPr lang="en-GB" altLang="en-US" dirty="0"/>
          </a:p>
        </p:txBody>
      </p:sp>
    </p:spTree>
    <p:extLst>
      <p:ext uri="{BB962C8B-B14F-4D97-AF65-F5344CB8AC3E}">
        <p14:creationId xmlns:p14="http://schemas.microsoft.com/office/powerpoint/2010/main" val="3080948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Rectangle 8"/>
          <p:cNvSpPr>
            <a:spLocks noGrp="1" noChangeArrowheads="1"/>
          </p:cNvSpPr>
          <p:nvPr>
            <p:ph type="sldNum" sz="quarter" idx="11"/>
          </p:nvPr>
        </p:nvSpPr>
        <p:spPr/>
        <p:txBody>
          <a:bodyPr/>
          <a:lstStyle>
            <a:lvl1pPr>
              <a:spcBef>
                <a:spcPct val="20000"/>
              </a:spcBef>
              <a:defRPr/>
            </a:lvl1pPr>
          </a:lstStyle>
          <a:p>
            <a:fld id="{89DC6193-3CA6-4087-A19E-EF69A556FBA0}" type="slidenum">
              <a:rPr lang="en-GB" altLang="en-US" smtClean="0"/>
              <a:pPr/>
              <a:t>‹N°›</a:t>
            </a:fld>
            <a:endParaRPr lang="en-GB" altLang="en-US" dirty="0"/>
          </a:p>
        </p:txBody>
      </p:sp>
    </p:spTree>
    <p:extLst>
      <p:ext uri="{BB962C8B-B14F-4D97-AF65-F5344CB8AC3E}">
        <p14:creationId xmlns:p14="http://schemas.microsoft.com/office/powerpoint/2010/main" val="279955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D976BF5-576E-417E-84DF-6FF1253DDCAC}" type="slidenum">
              <a:rPr lang="en-GB" altLang="en-US"/>
              <a:pPr/>
              <a:t>‹N°›</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6952"/>
            <a:ext cx="7772400" cy="1362075"/>
          </a:xfrm>
        </p:spPr>
        <p:txBody>
          <a:bodyPr anchor="t"/>
          <a:lstStyle>
            <a:lvl1pPr algn="l">
              <a:defRPr sz="4000" b="1" cap="all"/>
            </a:lvl1pPr>
          </a:lstStyle>
          <a:p>
            <a:r>
              <a:rPr lang="en-US"/>
              <a:t>Click to edit Master title style</a:t>
            </a:r>
            <a:endParaRPr lang="en-GB"/>
          </a:p>
        </p:txBody>
      </p:sp>
      <p:sp>
        <p:nvSpPr>
          <p:cNvPr id="5" name="Rectangle 8"/>
          <p:cNvSpPr>
            <a:spLocks noGrp="1" noChangeArrowheads="1"/>
          </p:cNvSpPr>
          <p:nvPr>
            <p:ph type="sldNum" sz="quarter" idx="11"/>
          </p:nvPr>
        </p:nvSpPr>
        <p:spPr/>
        <p:txBody>
          <a:bodyPr/>
          <a:lstStyle>
            <a:lvl1pPr>
              <a:spcBef>
                <a:spcPct val="20000"/>
              </a:spcBef>
              <a:defRPr/>
            </a:lvl1pPr>
          </a:lstStyle>
          <a:p>
            <a:fld id="{BEF7897B-39C9-46E3-9A61-86B541413EDC}" type="slidenum">
              <a:rPr lang="en-GB" altLang="en-US" smtClean="0"/>
              <a:pPr/>
              <a:t>‹N°›</a:t>
            </a:fld>
            <a:endParaRPr lang="en-GB" altLang="en-US" dirty="0"/>
          </a:p>
        </p:txBody>
      </p:sp>
    </p:spTree>
    <p:extLst>
      <p:ext uri="{BB962C8B-B14F-4D97-AF65-F5344CB8AC3E}">
        <p14:creationId xmlns:p14="http://schemas.microsoft.com/office/powerpoint/2010/main" val="586253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8655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1" name="Content Placeholder 2"/>
          <p:cNvSpPr>
            <a:spLocks noGrp="1"/>
          </p:cNvSpPr>
          <p:nvPr>
            <p:ph idx="1"/>
          </p:nvPr>
        </p:nvSpPr>
        <p:spPr>
          <a:xfrm>
            <a:off x="457200" y="2387600"/>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dirty="0">
                <a:cs typeface="Arial" charset="0"/>
              </a:defRPr>
            </a:lvl1pPr>
          </a:lstStyle>
          <a:p>
            <a:pPr>
              <a:defRPr/>
            </a:pPr>
            <a:r>
              <a:rPr lang="nl-NL"/>
              <a:t>30 April 2012</a:t>
            </a:r>
            <a:endParaRPr lang="en-GB"/>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dirty="0">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0D44D324-26F8-4158-A348-2E3C584C47D9}" type="slidenum">
              <a:rPr lang="en-GB"/>
              <a:pPr>
                <a:defRPr/>
              </a:pPr>
              <a:t>‹N°›</a:t>
            </a:fld>
            <a:endParaRPr lang="en-GB" dirty="0"/>
          </a:p>
        </p:txBody>
      </p:sp>
    </p:spTree>
    <p:extLst>
      <p:ext uri="{BB962C8B-B14F-4D97-AF65-F5344CB8AC3E}">
        <p14:creationId xmlns:p14="http://schemas.microsoft.com/office/powerpoint/2010/main" val="33442710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dirty="0">
                <a:cs typeface="Arial" charset="0"/>
              </a:defRPr>
            </a:lvl1pPr>
          </a:lstStyle>
          <a:p>
            <a:pPr>
              <a:defRPr/>
            </a:pPr>
            <a:endParaRPr lang="en-GB"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dirty="0">
                <a:cs typeface="Arial" charset="0"/>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16CDA954-5BC4-4048-B6C4-400C4EB59870}" type="slidenum">
              <a:rPr lang="en-GB" altLang="en-US"/>
              <a:pPr>
                <a:defRPr/>
              </a:pPr>
              <a:t>‹N°›</a:t>
            </a:fld>
            <a:endParaRPr lang="en-GB" altLang="en-US" dirty="0"/>
          </a:p>
        </p:txBody>
      </p:sp>
    </p:spTree>
    <p:extLst>
      <p:ext uri="{BB962C8B-B14F-4D97-AF65-F5344CB8AC3E}">
        <p14:creationId xmlns:p14="http://schemas.microsoft.com/office/powerpoint/2010/main" val="794965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‹N°›</a:t>
            </a:fld>
            <a:endParaRPr lang="en-GB" dirty="0"/>
          </a:p>
        </p:txBody>
      </p:sp>
    </p:spTree>
    <p:extLst>
      <p:ext uri="{BB962C8B-B14F-4D97-AF65-F5344CB8AC3E}">
        <p14:creationId xmlns:p14="http://schemas.microsoft.com/office/powerpoint/2010/main" val="3232267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39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‹N°›</a:t>
            </a:fld>
            <a:endParaRPr lang="en-GB"/>
          </a:p>
        </p:txBody>
      </p:sp>
    </p:spTree>
    <p:extLst>
      <p:ext uri="{BB962C8B-B14F-4D97-AF65-F5344CB8AC3E}">
        <p14:creationId xmlns:p14="http://schemas.microsoft.com/office/powerpoint/2010/main" val="126283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‹N°›</a:t>
            </a:fld>
            <a:endParaRPr lang="en-GB"/>
          </a:p>
        </p:txBody>
      </p:sp>
    </p:spTree>
    <p:extLst>
      <p:ext uri="{BB962C8B-B14F-4D97-AF65-F5344CB8AC3E}">
        <p14:creationId xmlns:p14="http://schemas.microsoft.com/office/powerpoint/2010/main" val="499365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a:t>
            </a:fld>
            <a:endParaRPr lang="en-GB"/>
          </a:p>
        </p:txBody>
      </p:sp>
    </p:spTree>
    <p:extLst>
      <p:ext uri="{BB962C8B-B14F-4D97-AF65-F5344CB8AC3E}">
        <p14:creationId xmlns:p14="http://schemas.microsoft.com/office/powerpoint/2010/main" val="2048320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a:t>
            </a:fld>
            <a:endParaRPr lang="en-GB"/>
          </a:p>
        </p:txBody>
      </p:sp>
    </p:spTree>
    <p:extLst>
      <p:ext uri="{BB962C8B-B14F-4D97-AF65-F5344CB8AC3E}">
        <p14:creationId xmlns:p14="http://schemas.microsoft.com/office/powerpoint/2010/main" val="167227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a:t>
            </a:fld>
            <a:endParaRPr lang="en-GB"/>
          </a:p>
        </p:txBody>
      </p:sp>
    </p:spTree>
    <p:extLst>
      <p:ext uri="{BB962C8B-B14F-4D97-AF65-F5344CB8AC3E}">
        <p14:creationId xmlns:p14="http://schemas.microsoft.com/office/powerpoint/2010/main" val="13558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9BF39E4-1F17-428C-99F6-FB15CCD27B83}" type="slidenum">
              <a:rPr lang="en-GB" altLang="en-US"/>
              <a:pPr/>
              <a:t>‹N°›</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a:t>
            </a:fld>
            <a:endParaRPr lang="en-GB"/>
          </a:p>
        </p:txBody>
      </p:sp>
    </p:spTree>
    <p:extLst>
      <p:ext uri="{BB962C8B-B14F-4D97-AF65-F5344CB8AC3E}">
        <p14:creationId xmlns:p14="http://schemas.microsoft.com/office/powerpoint/2010/main" val="2171902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a:t>
            </a:fld>
            <a:endParaRPr lang="en-GB"/>
          </a:p>
        </p:txBody>
      </p:sp>
    </p:spTree>
    <p:extLst>
      <p:ext uri="{BB962C8B-B14F-4D97-AF65-F5344CB8AC3E}">
        <p14:creationId xmlns:p14="http://schemas.microsoft.com/office/powerpoint/2010/main" val="2979165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a:t>
            </a:fld>
            <a:endParaRPr lang="en-GB"/>
          </a:p>
        </p:txBody>
      </p:sp>
    </p:spTree>
    <p:extLst>
      <p:ext uri="{BB962C8B-B14F-4D97-AF65-F5344CB8AC3E}">
        <p14:creationId xmlns:p14="http://schemas.microsoft.com/office/powerpoint/2010/main" val="3029030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a:t>
            </a:fld>
            <a:endParaRPr lang="en-GB"/>
          </a:p>
        </p:txBody>
      </p:sp>
    </p:spTree>
    <p:extLst>
      <p:ext uri="{BB962C8B-B14F-4D97-AF65-F5344CB8AC3E}">
        <p14:creationId xmlns:p14="http://schemas.microsoft.com/office/powerpoint/2010/main" val="3762949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00C6017-7B35-48BF-8CCC-9C57B9118661}" type="slidenum">
              <a:rPr lang="en-GB">
                <a:solidFill>
                  <a:srgbClr val="FFFFFF"/>
                </a:solidFill>
              </a:rPr>
              <a:pPr/>
              <a:t>‹N°›</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2463474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1"/>
            <a:ext cx="8352928" cy="504056"/>
          </a:xfrm>
        </p:spPr>
        <p:txBody>
          <a:bodyPr/>
          <a:lstStyle>
            <a:lvl1pPr algn="ctr">
              <a:defRPr sz="2400"/>
            </a:lvl1pPr>
          </a:lstStyle>
          <a:p>
            <a:r>
              <a:rPr lang="en-US"/>
              <a:t>Click to edit Master title style</a:t>
            </a:r>
            <a:endParaRPr lang="en-GB"/>
          </a:p>
        </p:txBody>
      </p:sp>
      <p:sp>
        <p:nvSpPr>
          <p:cNvPr id="3" name="Content Placeholder 2"/>
          <p:cNvSpPr>
            <a:spLocks noGrp="1"/>
          </p:cNvSpPr>
          <p:nvPr>
            <p:ph idx="1"/>
          </p:nvPr>
        </p:nvSpPr>
        <p:spPr>
          <a:xfrm>
            <a:off x="457200" y="1988841"/>
            <a:ext cx="8229600" cy="40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42666A-8157-4FED-A274-38E59BE528CC}"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2236473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D802D3-2246-4A69-9558-A57485F3C0FF}"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1771582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B134A1-5D3A-4CA3-A2BA-E952007804CB}"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689343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D1E78E-1A20-4848-92DA-419CC983F817}"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2614664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E1C377-2303-4605-9AED-F35C7952B26E}"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100280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66A61DA-2C72-4B1E-AF74-44EC221B7F20}" type="slidenum">
              <a:rPr lang="en-GB" altLang="en-US"/>
              <a:pPr/>
              <a:t>‹N°›</a:t>
            </a:fld>
            <a:endParaRPr lang="en-GB"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ABC1A54-4F72-4E85-AFCA-0CAEFBC0F827}"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424411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823560-3D10-4F1D-A2B9-56E985B968FC}"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2017171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75A4D7-6636-4E49-81CE-E7EE17EFADC1}"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2370301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3C2FA6-603A-4C8F-A0D0-A3D303C9D836}"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2879897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10175A-68EC-41D9-9D12-9087553A0CCE}"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3481434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C:\Users\kubicmi\Desktop\final selection\final selection\SecondaryRawMaterials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1354782"/>
            <a:ext cx="9144000" cy="5503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gray">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endParaRPr lang="en-US" sz="5300">
              <a:solidFill>
                <a:srgbClr val="FFFFFF"/>
              </a:solidFill>
            </a:endParaRPr>
          </a:p>
        </p:txBody>
      </p:sp>
      <p:sp>
        <p:nvSpPr>
          <p:cNvPr id="6" name="Rectangle 10"/>
          <p:cNvSpPr>
            <a:spLocks noChangeArrowheads="1"/>
          </p:cNvSpPr>
          <p:nvPr/>
        </p:nvSpPr>
        <p:spPr bwMode="gray">
          <a:xfrm>
            <a:off x="4137025" y="1352550"/>
            <a:ext cx="5006975" cy="5505450"/>
          </a:xfrm>
          <a:prstGeom prst="rect">
            <a:avLst/>
          </a:prstGeom>
          <a:solidFill>
            <a:schemeClr val="tx1">
              <a:alpha val="76863"/>
            </a:schemeClr>
          </a:solidFill>
          <a:ln>
            <a:noFill/>
          </a:ln>
          <a:extLst/>
        </p:spPr>
        <p:txBody>
          <a:bodyPr lIns="0" anchor="ctr"/>
          <a:lstStyle/>
          <a:p>
            <a:pPr algn="ctr"/>
            <a:endParaRPr lang="en-US" sz="180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gray">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endParaRPr lang="en-US" sz="1800">
              <a:solidFill>
                <a:srgbClr val="FFFFFF"/>
              </a:solidFill>
            </a:endParaRPr>
          </a:p>
        </p:txBody>
      </p:sp>
      <p:sp>
        <p:nvSpPr>
          <p:cNvPr id="5124" name="Rectangle 4"/>
          <p:cNvSpPr>
            <a:spLocks noGrp="1" noChangeArrowheads="1"/>
          </p:cNvSpPr>
          <p:nvPr>
            <p:ph type="ctrTitle"/>
          </p:nvPr>
        </p:nvSpPr>
        <p:spPr bwMode="gray">
          <a:xfrm>
            <a:off x="5003800" y="3140968"/>
            <a:ext cx="3889375" cy="1008062"/>
          </a:xfrm>
        </p:spPr>
        <p:txBody>
          <a:bodyPr lIns="0"/>
          <a:lstStyle>
            <a:lvl1pPr algn="l">
              <a:defRPr sz="4000" b="1">
                <a:solidFill>
                  <a:schemeClr val="bg1"/>
                </a:solidFill>
              </a:defRPr>
            </a:lvl1pPr>
          </a:lstStyle>
          <a:p>
            <a:pPr lvl="0"/>
            <a:r>
              <a:rPr lang="en-US" noProof="0" dirty="0"/>
              <a:t>Click to edit Master title style</a:t>
            </a:r>
          </a:p>
        </p:txBody>
      </p:sp>
      <p:sp>
        <p:nvSpPr>
          <p:cNvPr id="5125" name="Rectangle 5"/>
          <p:cNvSpPr>
            <a:spLocks noGrp="1" noChangeArrowheads="1"/>
          </p:cNvSpPr>
          <p:nvPr>
            <p:ph type="subTitle" idx="1"/>
          </p:nvPr>
        </p:nvSpPr>
        <p:spPr bwMode="gray">
          <a:xfrm>
            <a:off x="5003800" y="4220468"/>
            <a:ext cx="3889375" cy="1439862"/>
          </a:xfrm>
        </p:spPr>
        <p:txBody>
          <a:bodyPr lIns="0"/>
          <a:lstStyle>
            <a:lvl1pPr marL="0" indent="0">
              <a:buFontTx/>
              <a:buNone/>
              <a:defRPr sz="2400">
                <a:solidFill>
                  <a:schemeClr val="accent6"/>
                </a:solidFill>
              </a:defRPr>
            </a:lvl1pPr>
          </a:lstStyle>
          <a:p>
            <a:pPr lvl="0"/>
            <a:r>
              <a:rPr lang="en-US" noProof="0" dirty="0"/>
              <a:t>Click to edit Master subtitle style</a:t>
            </a:r>
          </a:p>
        </p:txBody>
      </p:sp>
      <p:sp>
        <p:nvSpPr>
          <p:cNvPr id="9" name="Rectangle 6"/>
          <p:cNvSpPr>
            <a:spLocks noGrp="1" noChangeArrowheads="1"/>
          </p:cNvSpPr>
          <p:nvPr>
            <p:ph type="dt" sz="half" idx="10"/>
          </p:nvPr>
        </p:nvSpPr>
        <p:spPr bwMode="gray">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endParaRPr lang="en-GB" altLang="en-US"/>
          </a:p>
        </p:txBody>
      </p:sp>
    </p:spTree>
    <p:extLst>
      <p:ext uri="{BB962C8B-B14F-4D97-AF65-F5344CB8AC3E}">
        <p14:creationId xmlns:p14="http://schemas.microsoft.com/office/powerpoint/2010/main" val="2022852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E25EB066-39ED-4987-B71D-A77D77B52E2A}" type="slidenum">
              <a:rPr lang="en-US"/>
              <a:pPr>
                <a:defRPr/>
              </a:pPr>
              <a:t>‹N°›</a:t>
            </a:fld>
            <a:endParaRPr lang="en-US"/>
          </a:p>
        </p:txBody>
      </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355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6952"/>
            <a:ext cx="7772400" cy="1362075"/>
          </a:xfrm>
        </p:spPr>
        <p:txBody>
          <a:bodyPr anchor="t"/>
          <a:lstStyle>
            <a:lvl1pPr algn="l">
              <a:defRPr sz="4000" b="1" cap="all"/>
            </a:lvl1pPr>
          </a:lstStyle>
          <a:p>
            <a:r>
              <a:rPr lang="en-US"/>
              <a:t>Click to edit Master title style</a:t>
            </a:r>
            <a:endParaRPr lang="en-GB"/>
          </a:p>
        </p:txBody>
      </p:sp>
      <p:sp>
        <p:nvSpPr>
          <p:cNvPr id="5" name="Rectangle 8"/>
          <p:cNvSpPr>
            <a:spLocks noGrp="1" noChangeArrowheads="1"/>
          </p:cNvSpPr>
          <p:nvPr>
            <p:ph type="sldNum" sz="quarter" idx="11"/>
          </p:nvPr>
        </p:nvSpPr>
        <p:spPr/>
        <p:txBody>
          <a:bodyPr/>
          <a:lstStyle>
            <a:lvl1pPr>
              <a:spcBef>
                <a:spcPct val="20000"/>
              </a:spcBef>
              <a:defRPr/>
            </a:lvl1pPr>
          </a:lstStyle>
          <a:p>
            <a:fld id="{BEF7897B-39C9-46E3-9A61-86B541413EDC}" type="slidenum">
              <a:rPr lang="en-GB" altLang="en-US" smtClean="0"/>
              <a:pPr/>
              <a:t>‹N°›</a:t>
            </a:fld>
            <a:endParaRPr lang="en-GB" altLang="en-US" dirty="0"/>
          </a:p>
        </p:txBody>
      </p:sp>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558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276475"/>
            <a:ext cx="4038600" cy="38496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276475"/>
            <a:ext cx="4038600" cy="38496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1"/>
          </p:nvPr>
        </p:nvSpPr>
        <p:spPr/>
        <p:txBody>
          <a:bodyPr/>
          <a:lstStyle>
            <a:lvl1pPr>
              <a:spcBef>
                <a:spcPct val="20000"/>
              </a:spcBef>
              <a:defRPr/>
            </a:lvl1pPr>
          </a:lstStyle>
          <a:p>
            <a:fld id="{BC3E5036-EE7C-4D79-BCBE-511AB2AA50F1}" type="slidenum">
              <a:rPr lang="en-GB" altLang="en-US" smtClean="0"/>
              <a:pPr/>
              <a:t>‹N°›</a:t>
            </a:fld>
            <a:endParaRPr lang="en-GB" altLang="en-US" dirty="0"/>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593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672"/>
          <a:stretch/>
        </p:blipFill>
        <p:spPr bwMode="gray">
          <a:xfrm>
            <a:off x="390044" y="1700808"/>
            <a:ext cx="8615432" cy="4968552"/>
          </a:xfrm>
          <a:prstGeom prst="rect">
            <a:avLst/>
          </a:prstGeom>
        </p:spPr>
      </p:pic>
      <p:sp>
        <p:nvSpPr>
          <p:cNvPr id="2" name="Title 1"/>
          <p:cNvSpPr>
            <a:spLocks noGrp="1"/>
          </p:cNvSpPr>
          <p:nvPr>
            <p:ph type="title"/>
          </p:nvPr>
        </p:nvSpPr>
        <p:spPr bwMode="gray">
          <a:xfrm>
            <a:off x="457200" y="90872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bwMode="gray">
          <a:xfrm>
            <a:off x="611560" y="2204864"/>
            <a:ext cx="2432854" cy="639762"/>
          </a:xfrm>
        </p:spPr>
        <p:txBody>
          <a:bodyPr anchor="b"/>
          <a:lstStyle>
            <a:lvl1pPr marL="0" indent="0">
              <a:buNone/>
              <a:defRPr sz="2400" b="0">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bwMode="gray">
          <a:xfrm>
            <a:off x="611560" y="2852937"/>
            <a:ext cx="2432854"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bwMode="gray">
          <a:xfrm>
            <a:off x="3286200" y="2204864"/>
            <a:ext cx="5266928" cy="639762"/>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bwMode="gray">
          <a:xfrm>
            <a:off x="3286200" y="2852937"/>
            <a:ext cx="5266928"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8"/>
          <p:cNvSpPr>
            <a:spLocks noGrp="1" noChangeArrowheads="1"/>
          </p:cNvSpPr>
          <p:nvPr>
            <p:ph type="sldNum" sz="quarter" idx="11"/>
          </p:nvPr>
        </p:nvSpPr>
        <p:spPr bwMode="gray"/>
        <p:txBody>
          <a:bodyPr/>
          <a:lstStyle>
            <a:lvl1pPr>
              <a:spcBef>
                <a:spcPct val="20000"/>
              </a:spcBef>
              <a:defRPr/>
            </a:lvl1pPr>
          </a:lstStyle>
          <a:p>
            <a:fld id="{1F9A249B-834F-4BDB-B530-CCF08EB1290D}" type="slidenum">
              <a:rPr lang="en-GB" altLang="en-US" smtClean="0"/>
              <a:pPr/>
              <a:t>‹N°›</a:t>
            </a:fld>
            <a:endParaRPr lang="en-GB" altLang="en-US" dirty="0"/>
          </a:p>
        </p:txBody>
      </p:sp>
      <p:pic>
        <p:nvPicPr>
          <p:cNvPr id="9"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00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48C06B1-7B1B-4344-977E-51D9E872017B}" type="slidenum">
              <a:rPr lang="en-GB" altLang="en-US"/>
              <a:pPr/>
              <a:t>‹N°›</a:t>
            </a:fld>
            <a:endParaRPr lang="en-GB"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908720"/>
            <a:ext cx="8229600" cy="1143000"/>
          </a:xfrm>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bwMode="gray">
          <a:xfrm>
            <a:off x="611560" y="2204864"/>
            <a:ext cx="2432854" cy="392129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bwMode="gray">
          <a:xfrm>
            <a:off x="3286200" y="2204864"/>
            <a:ext cx="5266928" cy="392129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8"/>
          <p:cNvSpPr>
            <a:spLocks noGrp="1" noChangeArrowheads="1"/>
          </p:cNvSpPr>
          <p:nvPr>
            <p:ph type="sldNum" sz="quarter" idx="11"/>
          </p:nvPr>
        </p:nvSpPr>
        <p:spPr bwMode="gray"/>
        <p:txBody>
          <a:bodyPr/>
          <a:lstStyle>
            <a:lvl1pPr>
              <a:spcBef>
                <a:spcPct val="20000"/>
              </a:spcBef>
              <a:defRPr/>
            </a:lvl1pPr>
          </a:lstStyle>
          <a:p>
            <a:fld id="{1F9A249B-834F-4BDB-B530-CCF08EB1290D}" type="slidenum">
              <a:rPr lang="en-GB" altLang="en-US" smtClean="0"/>
              <a:pPr/>
              <a:t>‹N°›</a:t>
            </a:fld>
            <a:endParaRPr lang="en-GB" altLang="en-US" dirty="0"/>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628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Rectangle 8"/>
          <p:cNvSpPr>
            <a:spLocks noGrp="1" noChangeArrowheads="1"/>
          </p:cNvSpPr>
          <p:nvPr>
            <p:ph type="sldNum" sz="quarter" idx="11"/>
          </p:nvPr>
        </p:nvSpPr>
        <p:spPr/>
        <p:txBody>
          <a:bodyPr/>
          <a:lstStyle>
            <a:lvl1pPr>
              <a:spcBef>
                <a:spcPct val="20000"/>
              </a:spcBef>
              <a:defRPr/>
            </a:lvl1pPr>
          </a:lstStyle>
          <a:p>
            <a:fld id="{89DC6193-3CA6-4087-A19E-EF69A556FBA0}" type="slidenum">
              <a:rPr lang="en-GB" altLang="en-US" smtClean="0"/>
              <a:pPr/>
              <a:t>‹N°›</a:t>
            </a:fld>
            <a:endParaRPr lang="en-GB" altLang="en-US" dirty="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277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6952"/>
            <a:ext cx="7772400" cy="1362075"/>
          </a:xfrm>
        </p:spPr>
        <p:txBody>
          <a:bodyPr anchor="t"/>
          <a:lstStyle>
            <a:lvl1pPr algn="l">
              <a:defRPr sz="4000" b="1" cap="all"/>
            </a:lvl1pPr>
          </a:lstStyle>
          <a:p>
            <a:r>
              <a:rPr lang="en-US"/>
              <a:t>Click to edit Master title style</a:t>
            </a:r>
            <a:endParaRPr lang="en-GB"/>
          </a:p>
        </p:txBody>
      </p:sp>
      <p:sp>
        <p:nvSpPr>
          <p:cNvPr id="5" name="Rectangle 8"/>
          <p:cNvSpPr>
            <a:spLocks noGrp="1" noChangeArrowheads="1"/>
          </p:cNvSpPr>
          <p:nvPr>
            <p:ph type="sldNum" sz="quarter" idx="11"/>
          </p:nvPr>
        </p:nvSpPr>
        <p:spPr/>
        <p:txBody>
          <a:bodyPr/>
          <a:lstStyle>
            <a:lvl1pPr>
              <a:spcBef>
                <a:spcPct val="20000"/>
              </a:spcBef>
              <a:defRPr/>
            </a:lvl1pPr>
          </a:lstStyle>
          <a:p>
            <a:fld id="{BEF7897B-39C9-46E3-9A61-86B541413EDC}" type="slidenum">
              <a:rPr lang="en-GB" altLang="en-US" smtClean="0"/>
              <a:pPr/>
              <a:t>‹N°›</a:t>
            </a:fld>
            <a:endParaRPr lang="en-GB" altLang="en-US" dirty="0"/>
          </a:p>
        </p:txBody>
      </p:sp>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93296"/>
            <a:ext cx="7620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549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‹N°›</a:t>
            </a:fld>
            <a:endParaRPr lang="en-GB" dirty="0"/>
          </a:p>
        </p:txBody>
      </p:sp>
    </p:spTree>
    <p:extLst>
      <p:ext uri="{BB962C8B-B14F-4D97-AF65-F5344CB8AC3E}">
        <p14:creationId xmlns:p14="http://schemas.microsoft.com/office/powerpoint/2010/main" val="2532550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5934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‹N°›</a:t>
            </a:fld>
            <a:endParaRPr lang="en-GB"/>
          </a:p>
        </p:txBody>
      </p:sp>
    </p:spTree>
    <p:extLst>
      <p:ext uri="{BB962C8B-B14F-4D97-AF65-F5344CB8AC3E}">
        <p14:creationId xmlns:p14="http://schemas.microsoft.com/office/powerpoint/2010/main" val="1153060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‹N°›</a:t>
            </a:fld>
            <a:endParaRPr lang="en-GB"/>
          </a:p>
        </p:txBody>
      </p:sp>
    </p:spTree>
    <p:extLst>
      <p:ext uri="{BB962C8B-B14F-4D97-AF65-F5344CB8AC3E}">
        <p14:creationId xmlns:p14="http://schemas.microsoft.com/office/powerpoint/2010/main" val="2918101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a:t>
            </a:fld>
            <a:endParaRPr lang="en-GB"/>
          </a:p>
        </p:txBody>
      </p:sp>
    </p:spTree>
    <p:extLst>
      <p:ext uri="{BB962C8B-B14F-4D97-AF65-F5344CB8AC3E}">
        <p14:creationId xmlns:p14="http://schemas.microsoft.com/office/powerpoint/2010/main" val="2306560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a:t>
            </a:fld>
            <a:endParaRPr lang="en-GB"/>
          </a:p>
        </p:txBody>
      </p:sp>
    </p:spTree>
    <p:extLst>
      <p:ext uri="{BB962C8B-B14F-4D97-AF65-F5344CB8AC3E}">
        <p14:creationId xmlns:p14="http://schemas.microsoft.com/office/powerpoint/2010/main" val="2767803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a:t>
            </a:fld>
            <a:endParaRPr lang="en-GB"/>
          </a:p>
        </p:txBody>
      </p:sp>
    </p:spTree>
    <p:extLst>
      <p:ext uri="{BB962C8B-B14F-4D97-AF65-F5344CB8AC3E}">
        <p14:creationId xmlns:p14="http://schemas.microsoft.com/office/powerpoint/2010/main" val="68798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33E6AF2-C976-4E06-AD08-573B2A211D52}" type="slidenum">
              <a:rPr lang="en-GB" altLang="en-US"/>
              <a:pPr/>
              <a:t>‹N°›</a:t>
            </a:fld>
            <a:endParaRPr lang="en-GB"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a:t>
            </a:fld>
            <a:endParaRPr lang="en-GB"/>
          </a:p>
        </p:txBody>
      </p:sp>
    </p:spTree>
    <p:extLst>
      <p:ext uri="{BB962C8B-B14F-4D97-AF65-F5344CB8AC3E}">
        <p14:creationId xmlns:p14="http://schemas.microsoft.com/office/powerpoint/2010/main" val="10403122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a:t>
            </a:fld>
            <a:endParaRPr lang="en-GB"/>
          </a:p>
        </p:txBody>
      </p:sp>
    </p:spTree>
    <p:extLst>
      <p:ext uri="{BB962C8B-B14F-4D97-AF65-F5344CB8AC3E}">
        <p14:creationId xmlns:p14="http://schemas.microsoft.com/office/powerpoint/2010/main" val="1866154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a:t>
            </a:fld>
            <a:endParaRPr lang="en-GB"/>
          </a:p>
        </p:txBody>
      </p:sp>
    </p:spTree>
    <p:extLst>
      <p:ext uri="{BB962C8B-B14F-4D97-AF65-F5344CB8AC3E}">
        <p14:creationId xmlns:p14="http://schemas.microsoft.com/office/powerpoint/2010/main" val="2145545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a:t>
            </a:fld>
            <a:endParaRPr lang="en-GB"/>
          </a:p>
        </p:txBody>
      </p:sp>
    </p:spTree>
    <p:extLst>
      <p:ext uri="{BB962C8B-B14F-4D97-AF65-F5344CB8AC3E}">
        <p14:creationId xmlns:p14="http://schemas.microsoft.com/office/powerpoint/2010/main" val="584854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 name="Rectangle 3"/>
          <p:cNvSpPr/>
          <p:nvPr/>
        </p:nvSpPr>
        <p:spPr>
          <a:xfrm>
            <a:off x="0" y="1125537"/>
            <a:ext cx="9144000" cy="5732463"/>
          </a:xfrm>
          <a:prstGeom prst="rect">
            <a:avLst/>
          </a:prstGeom>
          <a:solidFill>
            <a:srgbClr val="0F5494"/>
          </a:solidFill>
          <a:ln w="73025">
            <a:solidFill>
              <a:srgbClr val="0F5494"/>
            </a:solidFill>
            <a:miter/>
          </a:ln>
          <a:effectLst>
            <a:outerShdw dist="23000" dir="5400000" rotWithShape="0">
              <a:srgbClr val="000000">
                <a:alpha val="34999"/>
              </a:srgbClr>
            </a:outerShdw>
          </a:effectLst>
        </p:spPr>
        <p:txBody>
          <a:bodyPr lIns="45719" rIns="45719" anchor="ctr"/>
          <a:lstStyle/>
          <a:p>
            <a:pPr algn="ctr" defTabSz="457200">
              <a:defRPr sz="1800" b="0">
                <a:solidFill>
                  <a:schemeClr val="accent3">
                    <a:lumOff val="44000"/>
                  </a:schemeClr>
                </a:solidFill>
              </a:defRPr>
            </a:pPr>
            <a:endParaRPr/>
          </a:p>
        </p:txBody>
      </p:sp>
      <p:pic>
        <p:nvPicPr>
          <p:cNvPr id="12" name="Picture 6" descr="Picture 6"/>
          <p:cNvPicPr>
            <a:picLocks noChangeAspect="1"/>
          </p:cNvPicPr>
          <p:nvPr/>
        </p:nvPicPr>
        <p:blipFill>
          <a:blip r:embed="rId2">
            <a:extLst/>
          </a:blip>
          <a:stretch>
            <a:fillRect/>
          </a:stretch>
        </p:blipFill>
        <p:spPr>
          <a:xfrm>
            <a:off x="3905999" y="309599"/>
            <a:ext cx="1584326" cy="1100139"/>
          </a:xfrm>
          <a:prstGeom prst="rect">
            <a:avLst/>
          </a:prstGeom>
          <a:ln w="12700">
            <a:miter lim="400000"/>
          </a:ln>
        </p:spPr>
      </p:pic>
      <p:sp>
        <p:nvSpPr>
          <p:cNvPr id="13" name="Rectangle 5"/>
          <p:cNvSpPr/>
          <p:nvPr/>
        </p:nvSpPr>
        <p:spPr>
          <a:xfrm>
            <a:off x="4229999" y="6669360"/>
            <a:ext cx="684214" cy="215901"/>
          </a:xfrm>
          <a:prstGeom prst="rect">
            <a:avLst/>
          </a:prstGeom>
          <a:solidFill>
            <a:srgbClr val="133176"/>
          </a:solidFill>
          <a:ln>
            <a:solidFill>
              <a:srgbClr val="133176"/>
            </a:solidFill>
          </a:ln>
          <a:effectLst>
            <a:outerShdw blurRad="38100" dist="23000" dir="5400000" rotWithShape="0">
              <a:srgbClr val="000000">
                <a:alpha val="35000"/>
              </a:srgbClr>
            </a:outerShdw>
          </a:effectLst>
        </p:spPr>
        <p:txBody>
          <a:bodyPr lIns="45719" rIns="45719" anchor="ctr"/>
          <a:lstStyle/>
          <a:p>
            <a:pPr algn="ctr" defTabSz="457200">
              <a:defRPr sz="1800" b="0">
                <a:solidFill>
                  <a:schemeClr val="accent3">
                    <a:lumOff val="44000"/>
                  </a:schemeClr>
                </a:solidFill>
              </a:defRPr>
            </a:pPr>
            <a:endParaRPr/>
          </a:p>
        </p:txBody>
      </p:sp>
      <p:sp>
        <p:nvSpPr>
          <p:cNvPr id="14" name="Testo titolo"/>
          <p:cNvSpPr txBox="1">
            <a:spLocks noGrp="1"/>
          </p:cNvSpPr>
          <p:nvPr>
            <p:ph type="title"/>
          </p:nvPr>
        </p:nvSpPr>
        <p:spPr>
          <a:xfrm>
            <a:off x="4139951" y="1700808"/>
            <a:ext cx="4536506" cy="2016225"/>
          </a:xfrm>
          <a:prstGeom prst="rect">
            <a:avLst/>
          </a:prstGeom>
        </p:spPr>
        <p:txBody>
          <a:bodyPr/>
          <a:lstStyle>
            <a:lvl1pPr marL="0" indent="358775">
              <a:defRPr sz="4800">
                <a:solidFill>
                  <a:srgbClr val="FFD624"/>
                </a:solidFill>
              </a:defRPr>
            </a:lvl1pPr>
          </a:lstStyle>
          <a:p>
            <a:r>
              <a:t>Testo titolo</a:t>
            </a:r>
          </a:p>
        </p:txBody>
      </p:sp>
      <p:sp>
        <p:nvSpPr>
          <p:cNvPr id="15" name="Corpo livello uno…"/>
          <p:cNvSpPr txBox="1">
            <a:spLocks noGrp="1"/>
          </p:cNvSpPr>
          <p:nvPr>
            <p:ph type="body" sz="quarter" idx="1"/>
          </p:nvPr>
        </p:nvSpPr>
        <p:spPr>
          <a:xfrm>
            <a:off x="467543" y="3933056"/>
            <a:ext cx="3744418" cy="1872209"/>
          </a:xfrm>
          <a:prstGeom prst="rect">
            <a:avLst/>
          </a:prstGeom>
        </p:spPr>
        <p:txBody>
          <a:bodyPr>
            <a:normAutofit/>
          </a:bodyPr>
          <a:lstStyle>
            <a:lvl1pPr marL="0" indent="0">
              <a:spcBef>
                <a:spcPts val="700"/>
              </a:spcBef>
              <a:buClrTx/>
              <a:buSzTx/>
              <a:buNone/>
              <a:defRPr sz="3000" b="1" i="0">
                <a:solidFill>
                  <a:schemeClr val="accent3">
                    <a:lumOff val="44000"/>
                  </a:schemeClr>
                </a:solidFill>
              </a:defRPr>
            </a:lvl1pPr>
            <a:lvl2pPr marL="885825" indent="-428625">
              <a:spcBef>
                <a:spcPts val="700"/>
              </a:spcBef>
              <a:buClrTx/>
              <a:defRPr sz="3000" b="1" i="0">
                <a:solidFill>
                  <a:schemeClr val="accent3">
                    <a:lumOff val="44000"/>
                  </a:schemeClr>
                </a:solidFill>
              </a:defRPr>
            </a:lvl2pPr>
            <a:lvl3pPr indent="0">
              <a:spcBef>
                <a:spcPts val="700"/>
              </a:spcBef>
              <a:buClrTx/>
              <a:defRPr sz="3000" b="1" i="0">
                <a:solidFill>
                  <a:schemeClr val="accent3">
                    <a:lumOff val="44000"/>
                  </a:schemeClr>
                </a:solidFill>
              </a:defRPr>
            </a:lvl3pPr>
            <a:lvl4pPr marL="1714500" indent="-342900">
              <a:spcBef>
                <a:spcPts val="700"/>
              </a:spcBef>
              <a:buClrTx/>
              <a:defRPr sz="3000" b="1" i="0">
                <a:solidFill>
                  <a:schemeClr val="accent3">
                    <a:lumOff val="44000"/>
                  </a:schemeClr>
                </a:solidFill>
              </a:defRPr>
            </a:lvl4pPr>
            <a:lvl5pPr marL="2171700" indent="-342900">
              <a:spcBef>
                <a:spcPts val="700"/>
              </a:spcBef>
              <a:buClrTx/>
              <a:defRPr sz="3000" b="1" i="0">
                <a:solidFill>
                  <a:schemeClr val="accent3">
                    <a:lumOff val="44000"/>
                  </a:schemeClr>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a:spLocks noGrp="1"/>
          </p:cNvSpPr>
          <p:nvPr>
            <p:ph type="sldNum" sz="quarter" idx="2"/>
          </p:nvPr>
        </p:nvSpPr>
        <p:spPr>
          <a:prstGeom prst="rect">
            <a:avLst/>
          </a:prstGeom>
        </p:spPr>
        <p:txBody>
          <a:bodyPr/>
          <a:lstStyle>
            <a:lvl1pPr>
              <a:defRPr>
                <a:solidFill>
                  <a:schemeClr val="accent3">
                    <a:lumOff val="44000"/>
                  </a:schemeClr>
                </a:solidFill>
              </a:defRPr>
            </a:lvl1pPr>
          </a:lstStyle>
          <a:p>
            <a:fld id="{86CB4B4D-7CA3-9044-876B-883B54F8677D}" type="slidenum">
              <a:t>‹N°›</a:t>
            </a:fld>
            <a:endParaRPr/>
          </a:p>
        </p:txBody>
      </p:sp>
    </p:spTree>
    <p:extLst>
      <p:ext uri="{BB962C8B-B14F-4D97-AF65-F5344CB8AC3E}">
        <p14:creationId xmlns:p14="http://schemas.microsoft.com/office/powerpoint/2010/main" val="194448492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3"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24" name="Testo titolo"/>
          <p:cNvSpPr txBox="1">
            <a:spLocks noGrp="1"/>
          </p:cNvSpPr>
          <p:nvPr>
            <p:ph type="title"/>
          </p:nvPr>
        </p:nvSpPr>
        <p:spPr>
          <a:xfrm>
            <a:off x="468312" y="980728"/>
            <a:ext cx="8229601" cy="936626"/>
          </a:xfrm>
          <a:prstGeom prst="rect">
            <a:avLst/>
          </a:prstGeom>
        </p:spPr>
        <p:txBody>
          <a:bodyPr/>
          <a:lstStyle/>
          <a:p>
            <a:r>
              <a:t>Testo titolo</a:t>
            </a:r>
          </a:p>
        </p:txBody>
      </p:sp>
      <p:sp>
        <p:nvSpPr>
          <p:cNvPr id="25" name="Corpo livello uno…"/>
          <p:cNvSpPr txBox="1">
            <a:spLocks noGrp="1"/>
          </p:cNvSpPr>
          <p:nvPr>
            <p:ph type="body" idx="1"/>
          </p:nvPr>
        </p:nvSpPr>
        <p:spPr>
          <a:xfrm>
            <a:off x="457200" y="2276872"/>
            <a:ext cx="8229600" cy="3633788"/>
          </a:xfrm>
          <a:prstGeom prst="rect">
            <a:avLst/>
          </a:prstGeom>
        </p:spPr>
        <p:txBody>
          <a:bodyPr>
            <a:normAutofit/>
          </a:bodyPr>
          <a:lstStyle>
            <a:lvl1pPr>
              <a:buClr>
                <a:srgbClr val="0F5494"/>
              </a:buClr>
              <a:buFont typeface="Arial"/>
            </a:lvl1pPr>
            <a:lvl2pPr>
              <a:buClr>
                <a:srgbClr val="0F5494"/>
              </a:buClr>
              <a:buFont typeface="Arial"/>
            </a:lvl2pPr>
            <a:lvl3pPr>
              <a:buClr>
                <a:srgbClr val="0F5494"/>
              </a:buClr>
              <a:buFont typeface="Arial"/>
            </a:lvl3pPr>
            <a:lvl4pPr>
              <a:buClr>
                <a:srgbClr val="0F5494"/>
              </a:buClr>
              <a:buFont typeface="Arial"/>
            </a:lvl4pPr>
            <a:lvl5pPr>
              <a:buClr>
                <a:srgbClr val="0F5494"/>
              </a:buClr>
              <a:buFont typeface="Arial"/>
            </a:lvl5p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xfrm>
            <a:off x="467543" y="6297438"/>
            <a:ext cx="301909" cy="288825"/>
          </a:xfrm>
          <a:prstGeom prst="rect">
            <a:avLst/>
          </a:prstGeom>
        </p:spPr>
        <p:txBody>
          <a:bodyPr/>
          <a:lstStyle>
            <a:lvl1pPr algn="l"/>
          </a:lstStyle>
          <a:p>
            <a:fld id="{86CB4B4D-7CA3-9044-876B-883B54F8677D}" type="slidenum">
              <a:t>‹N°›</a:t>
            </a:fld>
            <a:endParaRPr/>
          </a:p>
        </p:txBody>
      </p:sp>
    </p:spTree>
    <p:extLst>
      <p:ext uri="{BB962C8B-B14F-4D97-AF65-F5344CB8AC3E}">
        <p14:creationId xmlns:p14="http://schemas.microsoft.com/office/powerpoint/2010/main" val="39426341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esto titolo"/>
          <p:cNvSpPr txBox="1">
            <a:spLocks noGrp="1"/>
          </p:cNvSpPr>
          <p:nvPr>
            <p:ph type="title"/>
          </p:nvPr>
        </p:nvSpPr>
        <p:spPr>
          <a:xfrm>
            <a:off x="722312" y="4406900"/>
            <a:ext cx="7772401" cy="1362075"/>
          </a:xfrm>
          <a:prstGeom prst="rect">
            <a:avLst/>
          </a:prstGeom>
        </p:spPr>
        <p:txBody>
          <a:bodyPr anchor="t"/>
          <a:lstStyle>
            <a:lvl1pPr>
              <a:defRPr sz="4000" cap="all"/>
            </a:lvl1pPr>
          </a:lstStyle>
          <a:p>
            <a:r>
              <a:t>Testo titolo</a:t>
            </a:r>
          </a:p>
        </p:txBody>
      </p:sp>
      <p:sp>
        <p:nvSpPr>
          <p:cNvPr id="34" name="Corpo livello uno…"/>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ClrTx/>
              <a:buSzTx/>
              <a:buNone/>
              <a:defRPr sz="2000"/>
            </a:lvl1pPr>
            <a:lvl2pPr marL="0" indent="457200">
              <a:spcBef>
                <a:spcPts val="400"/>
              </a:spcBef>
              <a:buClrTx/>
              <a:buSzTx/>
              <a:buNone/>
              <a:defRPr sz="2000"/>
            </a:lvl2pPr>
            <a:lvl3pPr>
              <a:spcBef>
                <a:spcPts val="400"/>
              </a:spcBef>
              <a:buClrTx/>
              <a:defRPr sz="2000"/>
            </a:lvl3pPr>
            <a:lvl4pPr marL="0" indent="1371600">
              <a:spcBef>
                <a:spcPts val="400"/>
              </a:spcBef>
              <a:buClrTx/>
              <a:buSzTx/>
              <a:buNone/>
              <a:defRPr sz="2000"/>
            </a:lvl4pPr>
            <a:lvl5pPr marL="0" indent="1828800">
              <a:spcBef>
                <a:spcPts val="400"/>
              </a:spcBef>
              <a:buClrTx/>
              <a:buSz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7774772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esto titolo"/>
          <p:cNvSpPr txBox="1">
            <a:spLocks noGrp="1"/>
          </p:cNvSpPr>
          <p:nvPr>
            <p:ph type="title"/>
          </p:nvPr>
        </p:nvSpPr>
        <p:spPr>
          <a:prstGeom prst="rect">
            <a:avLst/>
          </a:prstGeom>
        </p:spPr>
        <p:txBody>
          <a:bodyPr/>
          <a:lstStyle/>
          <a:p>
            <a:r>
              <a:t>Testo titolo</a:t>
            </a:r>
          </a:p>
        </p:txBody>
      </p:sp>
      <p:sp>
        <p:nvSpPr>
          <p:cNvPr id="43" name="Corpo livello uno…"/>
          <p:cNvSpPr txBox="1">
            <a:spLocks noGrp="1"/>
          </p:cNvSpPr>
          <p:nvPr>
            <p:ph type="body" sz="half" idx="1"/>
          </p:nvPr>
        </p:nvSpPr>
        <p:spPr>
          <a:xfrm>
            <a:off x="457200" y="2387600"/>
            <a:ext cx="4038600" cy="3633788"/>
          </a:xfrm>
          <a:prstGeom prst="rect">
            <a:avLst/>
          </a:prstGeom>
        </p:spPr>
        <p:txBody>
          <a:bodyPr>
            <a:normAutofit/>
          </a:bodyPr>
          <a:lstStyle>
            <a:lvl1pPr>
              <a:spcBef>
                <a:spcPts val="600"/>
              </a:spcBef>
              <a:defRPr sz="2800"/>
            </a:lvl1pPr>
            <a:lvl2pPr marL="790575" indent="-333375">
              <a:spcBef>
                <a:spcPts val="600"/>
              </a:spcBef>
              <a:defRPr sz="2800"/>
            </a:lvl2pPr>
            <a:lvl3pPr>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88096362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esto titolo"/>
          <p:cNvSpPr txBox="1">
            <a:spLocks noGrp="1"/>
          </p:cNvSpPr>
          <p:nvPr>
            <p:ph type="title"/>
          </p:nvPr>
        </p:nvSpPr>
        <p:spPr>
          <a:xfrm>
            <a:off x="457200" y="274638"/>
            <a:ext cx="8229600" cy="1143001"/>
          </a:xfrm>
          <a:prstGeom prst="rect">
            <a:avLst/>
          </a:prstGeom>
        </p:spPr>
        <p:txBody>
          <a:bodyPr/>
          <a:lstStyle/>
          <a:p>
            <a:r>
              <a:t>Testo titolo</a:t>
            </a:r>
          </a:p>
        </p:txBody>
      </p:sp>
      <p:sp>
        <p:nvSpPr>
          <p:cNvPr id="52" name="Corpo livello uno…"/>
          <p:cNvSpPr txBox="1">
            <a:spLocks noGrp="1"/>
          </p:cNvSpPr>
          <p:nvPr>
            <p:ph type="body" sz="quarter" idx="1"/>
          </p:nvPr>
        </p:nvSpPr>
        <p:spPr>
          <a:xfrm>
            <a:off x="457200" y="1535112"/>
            <a:ext cx="4040188" cy="639763"/>
          </a:xfrm>
          <a:prstGeom prst="rect">
            <a:avLst/>
          </a:prstGeom>
        </p:spPr>
        <p:txBody>
          <a:bodyPr anchor="b">
            <a:normAutofit/>
          </a:bodyPr>
          <a:lstStyle>
            <a:lvl1pPr marL="0" indent="0">
              <a:buClrTx/>
              <a:buSzTx/>
              <a:buNone/>
              <a:defRPr b="1"/>
            </a:lvl1pPr>
            <a:lvl2pPr marL="0" indent="457200">
              <a:buClrTx/>
              <a:buSzTx/>
              <a:buNone/>
              <a:defRPr b="1"/>
            </a:lvl2pPr>
            <a:lvl3pPr>
              <a:buClrTx/>
              <a:defRPr b="1"/>
            </a:lvl3pPr>
            <a:lvl4pPr marL="0" indent="1371600">
              <a:buClrTx/>
              <a:buSzTx/>
              <a:buNone/>
              <a:defRPr b="1"/>
            </a:lvl4pPr>
            <a:lvl5pPr marL="0" indent="1828800">
              <a:buClrTx/>
              <a:buSzTx/>
              <a:buNone/>
              <a:defRPr b="1"/>
            </a:lvl5pPr>
          </a:lstStyle>
          <a:p>
            <a:r>
              <a:t>Corpo livello uno</a:t>
            </a:r>
          </a:p>
          <a:p>
            <a:pPr lvl="1"/>
            <a:r>
              <a:t>Corpo livello due</a:t>
            </a:r>
          </a:p>
          <a:p>
            <a:pPr lvl="2"/>
            <a:r>
              <a:t>Corpo livello tre</a:t>
            </a:r>
          </a:p>
          <a:p>
            <a:pPr lvl="3"/>
            <a:r>
              <a:t>Corpo livello quattro</a:t>
            </a:r>
          </a:p>
          <a:p>
            <a:pPr lvl="4"/>
            <a:r>
              <a:t>Corpo livello cinque</a:t>
            </a:r>
          </a:p>
        </p:txBody>
      </p:sp>
      <p:sp>
        <p:nvSpPr>
          <p:cNvPr id="53"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buClrTx/>
              <a:buSzTx/>
              <a:buNone/>
              <a:defRPr b="1"/>
            </a:pPr>
            <a:endParaRPr/>
          </a:p>
        </p:txBody>
      </p:sp>
      <p:sp>
        <p:nvSpPr>
          <p:cNvPr id="5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97748229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esto titolo"/>
          <p:cNvSpPr txBox="1">
            <a:spLocks noGrp="1"/>
          </p:cNvSpPr>
          <p:nvPr>
            <p:ph type="title"/>
          </p:nvPr>
        </p:nvSpPr>
        <p:spPr>
          <a:prstGeom prst="rect">
            <a:avLst/>
          </a:prstGeom>
        </p:spPr>
        <p:txBody>
          <a:bodyPr/>
          <a:lstStyle/>
          <a:p>
            <a:r>
              <a:t>Testo titolo</a:t>
            </a:r>
          </a:p>
        </p:txBody>
      </p:sp>
      <p:sp>
        <p:nvSpPr>
          <p:cNvPr id="6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836809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69A8A79-B96C-4213-A61C-EC4FFF5E90B9}" type="slidenum">
              <a:rPr lang="en-GB" altLang="en-US"/>
              <a:pPr/>
              <a:t>‹N°›</a:t>
            </a:fld>
            <a:endParaRPr lang="en-GB"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69304381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6" name="Testo titolo"/>
          <p:cNvSpPr txBox="1">
            <a:spLocks noGrp="1"/>
          </p:cNvSpPr>
          <p:nvPr>
            <p:ph type="title"/>
          </p:nvPr>
        </p:nvSpPr>
        <p:spPr>
          <a:xfrm>
            <a:off x="457200" y="273050"/>
            <a:ext cx="3008314" cy="1162050"/>
          </a:xfrm>
          <a:prstGeom prst="rect">
            <a:avLst/>
          </a:prstGeom>
        </p:spPr>
        <p:txBody>
          <a:bodyPr anchor="b"/>
          <a:lstStyle>
            <a:lvl1pPr>
              <a:defRPr sz="2000"/>
            </a:lvl1pPr>
          </a:lstStyle>
          <a:p>
            <a:r>
              <a:t>Testo titolo</a:t>
            </a:r>
          </a:p>
        </p:txBody>
      </p:sp>
      <p:sp>
        <p:nvSpPr>
          <p:cNvPr id="77" name="Corpo livello uno…"/>
          <p:cNvSpPr txBox="1">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a:spcBef>
                <a:spcPts val="700"/>
              </a:spcBef>
              <a:defRPr sz="3200"/>
            </a:lvl3pPr>
            <a:lvl4pPr marL="1737360" indent="-365760">
              <a:spcBef>
                <a:spcPts val="700"/>
              </a:spcBef>
              <a:defRPr sz="3200"/>
            </a:lvl4pPr>
            <a:lvl5pPr marL="2194560" indent="-365760">
              <a:spcBef>
                <a:spcPts val="700"/>
              </a:spcBef>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8"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ClrTx/>
              <a:buSzTx/>
              <a:buNone/>
              <a:defRPr sz="1400"/>
            </a:pPr>
            <a:endParaRPr/>
          </a:p>
        </p:txBody>
      </p:sp>
      <p:sp>
        <p:nvSpPr>
          <p:cNvPr id="7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3432277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6" name="Testo titolo"/>
          <p:cNvSpPr txBox="1">
            <a:spLocks noGrp="1"/>
          </p:cNvSpPr>
          <p:nvPr>
            <p:ph type="title"/>
          </p:nvPr>
        </p:nvSpPr>
        <p:spPr>
          <a:xfrm>
            <a:off x="1792288" y="4800600"/>
            <a:ext cx="5486401" cy="566738"/>
          </a:xfrm>
          <a:prstGeom prst="rect">
            <a:avLst/>
          </a:prstGeom>
        </p:spPr>
        <p:txBody>
          <a:bodyPr anchor="b"/>
          <a:lstStyle>
            <a:lvl1pPr>
              <a:defRPr sz="2000"/>
            </a:lvl1pPr>
          </a:lstStyle>
          <a:p>
            <a:r>
              <a:t>Testo titolo</a:t>
            </a:r>
          </a:p>
        </p:txBody>
      </p:sp>
      <p:sp>
        <p:nvSpPr>
          <p:cNvPr id="87"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88" name="Corpo livello uno…"/>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ClrTx/>
              <a:buSzTx/>
              <a:buNone/>
              <a:defRPr sz="1400"/>
            </a:lvl1pPr>
            <a:lvl2pPr marL="0" indent="457200">
              <a:spcBef>
                <a:spcPts val="300"/>
              </a:spcBef>
              <a:buClrTx/>
              <a:buSzTx/>
              <a:buNone/>
              <a:defRPr sz="1400"/>
            </a:lvl2pPr>
            <a:lvl3pPr>
              <a:spcBef>
                <a:spcPts val="300"/>
              </a:spcBef>
              <a:buClrTx/>
              <a:defRPr sz="1400"/>
            </a:lvl3pPr>
            <a:lvl4pPr marL="0" indent="1371600">
              <a:spcBef>
                <a:spcPts val="300"/>
              </a:spcBef>
              <a:buClrTx/>
              <a:buSzTx/>
              <a:buNone/>
              <a:defRPr sz="1400"/>
            </a:lvl4pPr>
            <a:lvl5pPr marL="0" indent="1828800">
              <a:spcBef>
                <a:spcPts val="300"/>
              </a:spcBef>
              <a:buClrTx/>
              <a:buSz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8677844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 name="Rectangle 3"/>
          <p:cNvSpPr/>
          <p:nvPr/>
        </p:nvSpPr>
        <p:spPr>
          <a:xfrm>
            <a:off x="0" y="1125537"/>
            <a:ext cx="9144000" cy="5732463"/>
          </a:xfrm>
          <a:prstGeom prst="rect">
            <a:avLst/>
          </a:prstGeom>
          <a:solidFill>
            <a:srgbClr val="0F5494"/>
          </a:solidFill>
          <a:ln w="73025">
            <a:solidFill>
              <a:srgbClr val="0F5494"/>
            </a:solidFill>
            <a:miter/>
          </a:ln>
          <a:effectLst>
            <a:outerShdw dist="23000" dir="5400000" rotWithShape="0">
              <a:srgbClr val="000000">
                <a:alpha val="34999"/>
              </a:srgbClr>
            </a:outerShdw>
          </a:effectLst>
        </p:spPr>
        <p:txBody>
          <a:bodyPr lIns="45719" rIns="45719" anchor="ctr"/>
          <a:lstStyle/>
          <a:p>
            <a:pPr algn="ctr" defTabSz="457200">
              <a:defRPr sz="1800" b="0">
                <a:solidFill>
                  <a:schemeClr val="accent3">
                    <a:lumOff val="44000"/>
                  </a:schemeClr>
                </a:solidFill>
              </a:defRPr>
            </a:pPr>
            <a:endParaRPr/>
          </a:p>
        </p:txBody>
      </p:sp>
      <p:pic>
        <p:nvPicPr>
          <p:cNvPr id="12" name="Picture 6" descr="Picture 6"/>
          <p:cNvPicPr>
            <a:picLocks noChangeAspect="1"/>
          </p:cNvPicPr>
          <p:nvPr/>
        </p:nvPicPr>
        <p:blipFill>
          <a:blip r:embed="rId2">
            <a:extLst/>
          </a:blip>
          <a:stretch>
            <a:fillRect/>
          </a:stretch>
        </p:blipFill>
        <p:spPr>
          <a:xfrm>
            <a:off x="3905999" y="309599"/>
            <a:ext cx="1584326" cy="1100139"/>
          </a:xfrm>
          <a:prstGeom prst="rect">
            <a:avLst/>
          </a:prstGeom>
          <a:ln w="12700">
            <a:miter lim="400000"/>
          </a:ln>
        </p:spPr>
      </p:pic>
      <p:sp>
        <p:nvSpPr>
          <p:cNvPr id="13" name="Rectangle 5"/>
          <p:cNvSpPr/>
          <p:nvPr/>
        </p:nvSpPr>
        <p:spPr>
          <a:xfrm>
            <a:off x="4229999" y="6669360"/>
            <a:ext cx="684214" cy="215901"/>
          </a:xfrm>
          <a:prstGeom prst="rect">
            <a:avLst/>
          </a:prstGeom>
          <a:solidFill>
            <a:srgbClr val="133176"/>
          </a:solidFill>
          <a:ln>
            <a:solidFill>
              <a:srgbClr val="133176"/>
            </a:solidFill>
          </a:ln>
          <a:effectLst>
            <a:outerShdw blurRad="38100" dist="23000" dir="5400000" rotWithShape="0">
              <a:srgbClr val="000000">
                <a:alpha val="35000"/>
              </a:srgbClr>
            </a:outerShdw>
          </a:effectLst>
        </p:spPr>
        <p:txBody>
          <a:bodyPr lIns="45719" rIns="45719" anchor="ctr"/>
          <a:lstStyle/>
          <a:p>
            <a:pPr algn="ctr" defTabSz="457200">
              <a:defRPr sz="1800" b="0">
                <a:solidFill>
                  <a:schemeClr val="accent3">
                    <a:lumOff val="44000"/>
                  </a:schemeClr>
                </a:solidFill>
              </a:defRPr>
            </a:pPr>
            <a:endParaRPr/>
          </a:p>
        </p:txBody>
      </p:sp>
      <p:sp>
        <p:nvSpPr>
          <p:cNvPr id="14" name="Testo titolo"/>
          <p:cNvSpPr txBox="1">
            <a:spLocks noGrp="1"/>
          </p:cNvSpPr>
          <p:nvPr>
            <p:ph type="title"/>
          </p:nvPr>
        </p:nvSpPr>
        <p:spPr>
          <a:xfrm>
            <a:off x="4139951" y="1700808"/>
            <a:ext cx="4536506" cy="2016225"/>
          </a:xfrm>
          <a:prstGeom prst="rect">
            <a:avLst/>
          </a:prstGeom>
        </p:spPr>
        <p:txBody>
          <a:bodyPr/>
          <a:lstStyle>
            <a:lvl1pPr marL="0" indent="358775">
              <a:defRPr sz="4800">
                <a:solidFill>
                  <a:srgbClr val="FFD624"/>
                </a:solidFill>
              </a:defRPr>
            </a:lvl1pPr>
          </a:lstStyle>
          <a:p>
            <a:r>
              <a:t>Testo titolo</a:t>
            </a:r>
          </a:p>
        </p:txBody>
      </p:sp>
      <p:sp>
        <p:nvSpPr>
          <p:cNvPr id="15" name="Corpo livello uno…"/>
          <p:cNvSpPr txBox="1">
            <a:spLocks noGrp="1"/>
          </p:cNvSpPr>
          <p:nvPr>
            <p:ph type="body" sz="quarter" idx="1"/>
          </p:nvPr>
        </p:nvSpPr>
        <p:spPr>
          <a:xfrm>
            <a:off x="467543" y="3933056"/>
            <a:ext cx="3744418" cy="1872209"/>
          </a:xfrm>
          <a:prstGeom prst="rect">
            <a:avLst/>
          </a:prstGeom>
        </p:spPr>
        <p:txBody>
          <a:bodyPr>
            <a:normAutofit/>
          </a:bodyPr>
          <a:lstStyle>
            <a:lvl1pPr marL="0" indent="0">
              <a:spcBef>
                <a:spcPts val="700"/>
              </a:spcBef>
              <a:buClrTx/>
              <a:buSzTx/>
              <a:buNone/>
              <a:defRPr sz="3000" b="1" i="0">
                <a:solidFill>
                  <a:schemeClr val="accent3">
                    <a:lumOff val="44000"/>
                  </a:schemeClr>
                </a:solidFill>
              </a:defRPr>
            </a:lvl1pPr>
            <a:lvl2pPr marL="885825" indent="-428625">
              <a:spcBef>
                <a:spcPts val="700"/>
              </a:spcBef>
              <a:buClrTx/>
              <a:defRPr sz="3000" b="1" i="0">
                <a:solidFill>
                  <a:schemeClr val="accent3">
                    <a:lumOff val="44000"/>
                  </a:schemeClr>
                </a:solidFill>
              </a:defRPr>
            </a:lvl2pPr>
            <a:lvl3pPr indent="0">
              <a:spcBef>
                <a:spcPts val="700"/>
              </a:spcBef>
              <a:buClrTx/>
              <a:defRPr sz="3000" b="1" i="0">
                <a:solidFill>
                  <a:schemeClr val="accent3">
                    <a:lumOff val="44000"/>
                  </a:schemeClr>
                </a:solidFill>
              </a:defRPr>
            </a:lvl3pPr>
            <a:lvl4pPr marL="1714500" indent="-342900">
              <a:spcBef>
                <a:spcPts val="700"/>
              </a:spcBef>
              <a:buClrTx/>
              <a:defRPr sz="3000" b="1" i="0">
                <a:solidFill>
                  <a:schemeClr val="accent3">
                    <a:lumOff val="44000"/>
                  </a:schemeClr>
                </a:solidFill>
              </a:defRPr>
            </a:lvl4pPr>
            <a:lvl5pPr marL="2171700" indent="-342900">
              <a:spcBef>
                <a:spcPts val="700"/>
              </a:spcBef>
              <a:buClrTx/>
              <a:defRPr sz="3000" b="1" i="0">
                <a:solidFill>
                  <a:schemeClr val="accent3">
                    <a:lumOff val="44000"/>
                  </a:schemeClr>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a:spLocks noGrp="1"/>
          </p:cNvSpPr>
          <p:nvPr>
            <p:ph type="sldNum" sz="quarter" idx="2"/>
          </p:nvPr>
        </p:nvSpPr>
        <p:spPr>
          <a:prstGeom prst="rect">
            <a:avLst/>
          </a:prstGeom>
        </p:spPr>
        <p:txBody>
          <a:bodyPr/>
          <a:lstStyle>
            <a:lvl1pPr>
              <a:defRPr>
                <a:solidFill>
                  <a:schemeClr val="accent3">
                    <a:lumOff val="44000"/>
                  </a:schemeClr>
                </a:solidFill>
              </a:defRPr>
            </a:lvl1pPr>
          </a:lstStyle>
          <a:p>
            <a:fld id="{86CB4B4D-7CA3-9044-876B-883B54F8677D}" type="slidenum">
              <a:t>‹N°›</a:t>
            </a:fld>
            <a:endParaRPr/>
          </a:p>
        </p:txBody>
      </p:sp>
    </p:spTree>
    <p:extLst>
      <p:ext uri="{BB962C8B-B14F-4D97-AF65-F5344CB8AC3E}">
        <p14:creationId xmlns:p14="http://schemas.microsoft.com/office/powerpoint/2010/main" val="58174796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3" name="Picture 17" descr="Picture 17"/>
          <p:cNvPicPr>
            <a:picLocks noChangeAspect="1"/>
          </p:cNvPicPr>
          <p:nvPr/>
        </p:nvPicPr>
        <p:blipFill>
          <a:blip r:embed="rId2">
            <a:extLst/>
          </a:blip>
          <a:stretch>
            <a:fillRect/>
          </a:stretch>
        </p:blipFill>
        <p:spPr>
          <a:xfrm>
            <a:off x="6577013" y="6145212"/>
            <a:ext cx="2243138" cy="596901"/>
          </a:xfrm>
          <a:prstGeom prst="rect">
            <a:avLst/>
          </a:prstGeom>
          <a:ln w="12700">
            <a:miter lim="400000"/>
          </a:ln>
        </p:spPr>
      </p:pic>
      <p:sp>
        <p:nvSpPr>
          <p:cNvPr id="24" name="Testo titolo"/>
          <p:cNvSpPr txBox="1">
            <a:spLocks noGrp="1"/>
          </p:cNvSpPr>
          <p:nvPr>
            <p:ph type="title"/>
          </p:nvPr>
        </p:nvSpPr>
        <p:spPr>
          <a:xfrm>
            <a:off x="468312" y="980728"/>
            <a:ext cx="8229601" cy="936626"/>
          </a:xfrm>
          <a:prstGeom prst="rect">
            <a:avLst/>
          </a:prstGeom>
        </p:spPr>
        <p:txBody>
          <a:bodyPr/>
          <a:lstStyle/>
          <a:p>
            <a:r>
              <a:t>Testo titolo</a:t>
            </a:r>
          </a:p>
        </p:txBody>
      </p:sp>
      <p:sp>
        <p:nvSpPr>
          <p:cNvPr id="25" name="Corpo livello uno…"/>
          <p:cNvSpPr txBox="1">
            <a:spLocks noGrp="1"/>
          </p:cNvSpPr>
          <p:nvPr>
            <p:ph type="body" idx="1"/>
          </p:nvPr>
        </p:nvSpPr>
        <p:spPr>
          <a:xfrm>
            <a:off x="457200" y="2276872"/>
            <a:ext cx="8229600" cy="3633788"/>
          </a:xfrm>
          <a:prstGeom prst="rect">
            <a:avLst/>
          </a:prstGeom>
        </p:spPr>
        <p:txBody>
          <a:bodyPr>
            <a:normAutofit/>
          </a:bodyPr>
          <a:lstStyle>
            <a:lvl1pPr>
              <a:buClr>
                <a:srgbClr val="0F5494"/>
              </a:buClr>
              <a:buFont typeface="Arial"/>
            </a:lvl1pPr>
            <a:lvl2pPr>
              <a:buClr>
                <a:srgbClr val="0F5494"/>
              </a:buClr>
              <a:buFont typeface="Arial"/>
            </a:lvl2pPr>
            <a:lvl3pPr>
              <a:buClr>
                <a:srgbClr val="0F5494"/>
              </a:buClr>
              <a:buFont typeface="Arial"/>
            </a:lvl3pPr>
            <a:lvl4pPr>
              <a:buClr>
                <a:srgbClr val="0F5494"/>
              </a:buClr>
              <a:buFont typeface="Arial"/>
            </a:lvl4pPr>
            <a:lvl5pPr>
              <a:buClr>
                <a:srgbClr val="0F5494"/>
              </a:buClr>
              <a:buFont typeface="Arial"/>
            </a:lvl5p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xfrm>
            <a:off x="467543" y="6297438"/>
            <a:ext cx="301909" cy="288825"/>
          </a:xfrm>
          <a:prstGeom prst="rect">
            <a:avLst/>
          </a:prstGeom>
        </p:spPr>
        <p:txBody>
          <a:bodyPr/>
          <a:lstStyle>
            <a:lvl1pPr algn="l"/>
          </a:lstStyle>
          <a:p>
            <a:fld id="{86CB4B4D-7CA3-9044-876B-883B54F8677D}" type="slidenum">
              <a:t>‹N°›</a:t>
            </a:fld>
            <a:endParaRPr/>
          </a:p>
        </p:txBody>
      </p:sp>
    </p:spTree>
    <p:extLst>
      <p:ext uri="{BB962C8B-B14F-4D97-AF65-F5344CB8AC3E}">
        <p14:creationId xmlns:p14="http://schemas.microsoft.com/office/powerpoint/2010/main" val="412158465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esto titolo"/>
          <p:cNvSpPr txBox="1">
            <a:spLocks noGrp="1"/>
          </p:cNvSpPr>
          <p:nvPr>
            <p:ph type="title"/>
          </p:nvPr>
        </p:nvSpPr>
        <p:spPr>
          <a:xfrm>
            <a:off x="722312" y="4406900"/>
            <a:ext cx="7772401" cy="1362075"/>
          </a:xfrm>
          <a:prstGeom prst="rect">
            <a:avLst/>
          </a:prstGeom>
        </p:spPr>
        <p:txBody>
          <a:bodyPr anchor="t"/>
          <a:lstStyle>
            <a:lvl1pPr>
              <a:defRPr sz="4000" cap="all"/>
            </a:lvl1pPr>
          </a:lstStyle>
          <a:p>
            <a:r>
              <a:t>Testo titolo</a:t>
            </a:r>
          </a:p>
        </p:txBody>
      </p:sp>
      <p:sp>
        <p:nvSpPr>
          <p:cNvPr id="34" name="Corpo livello uno…"/>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ClrTx/>
              <a:buSzTx/>
              <a:buNone/>
              <a:defRPr sz="2000"/>
            </a:lvl1pPr>
            <a:lvl2pPr marL="0" indent="457200">
              <a:spcBef>
                <a:spcPts val="400"/>
              </a:spcBef>
              <a:buClrTx/>
              <a:buSzTx/>
              <a:buNone/>
              <a:defRPr sz="2000"/>
            </a:lvl2pPr>
            <a:lvl3pPr>
              <a:spcBef>
                <a:spcPts val="400"/>
              </a:spcBef>
              <a:buClrTx/>
              <a:defRPr sz="2000"/>
            </a:lvl3pPr>
            <a:lvl4pPr marL="0" indent="1371600">
              <a:spcBef>
                <a:spcPts val="400"/>
              </a:spcBef>
              <a:buClrTx/>
              <a:buSzTx/>
              <a:buNone/>
              <a:defRPr sz="2000"/>
            </a:lvl4pPr>
            <a:lvl5pPr marL="0" indent="1828800">
              <a:spcBef>
                <a:spcPts val="400"/>
              </a:spcBef>
              <a:buClrTx/>
              <a:buSz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16218841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esto titolo"/>
          <p:cNvSpPr txBox="1">
            <a:spLocks noGrp="1"/>
          </p:cNvSpPr>
          <p:nvPr>
            <p:ph type="title"/>
          </p:nvPr>
        </p:nvSpPr>
        <p:spPr>
          <a:prstGeom prst="rect">
            <a:avLst/>
          </a:prstGeom>
        </p:spPr>
        <p:txBody>
          <a:bodyPr/>
          <a:lstStyle/>
          <a:p>
            <a:r>
              <a:t>Testo titolo</a:t>
            </a:r>
          </a:p>
        </p:txBody>
      </p:sp>
      <p:sp>
        <p:nvSpPr>
          <p:cNvPr id="43" name="Corpo livello uno…"/>
          <p:cNvSpPr txBox="1">
            <a:spLocks noGrp="1"/>
          </p:cNvSpPr>
          <p:nvPr>
            <p:ph type="body" sz="half" idx="1"/>
          </p:nvPr>
        </p:nvSpPr>
        <p:spPr>
          <a:xfrm>
            <a:off x="457200" y="2387600"/>
            <a:ext cx="4038600" cy="3633788"/>
          </a:xfrm>
          <a:prstGeom prst="rect">
            <a:avLst/>
          </a:prstGeom>
        </p:spPr>
        <p:txBody>
          <a:bodyPr>
            <a:normAutofit/>
          </a:bodyPr>
          <a:lstStyle>
            <a:lvl1pPr>
              <a:spcBef>
                <a:spcPts val="600"/>
              </a:spcBef>
              <a:defRPr sz="2800"/>
            </a:lvl1pPr>
            <a:lvl2pPr marL="790575" indent="-333375">
              <a:spcBef>
                <a:spcPts val="600"/>
              </a:spcBef>
              <a:defRPr sz="2800"/>
            </a:lvl2pPr>
            <a:lvl3pPr>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5853777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esto titolo"/>
          <p:cNvSpPr txBox="1">
            <a:spLocks noGrp="1"/>
          </p:cNvSpPr>
          <p:nvPr>
            <p:ph type="title"/>
          </p:nvPr>
        </p:nvSpPr>
        <p:spPr>
          <a:xfrm>
            <a:off x="457200" y="274638"/>
            <a:ext cx="8229600" cy="1143001"/>
          </a:xfrm>
          <a:prstGeom prst="rect">
            <a:avLst/>
          </a:prstGeom>
        </p:spPr>
        <p:txBody>
          <a:bodyPr/>
          <a:lstStyle/>
          <a:p>
            <a:r>
              <a:t>Testo titolo</a:t>
            </a:r>
          </a:p>
        </p:txBody>
      </p:sp>
      <p:sp>
        <p:nvSpPr>
          <p:cNvPr id="52" name="Corpo livello uno…"/>
          <p:cNvSpPr txBox="1">
            <a:spLocks noGrp="1"/>
          </p:cNvSpPr>
          <p:nvPr>
            <p:ph type="body" sz="quarter" idx="1"/>
          </p:nvPr>
        </p:nvSpPr>
        <p:spPr>
          <a:xfrm>
            <a:off x="457200" y="1535112"/>
            <a:ext cx="4040188" cy="639763"/>
          </a:xfrm>
          <a:prstGeom prst="rect">
            <a:avLst/>
          </a:prstGeom>
        </p:spPr>
        <p:txBody>
          <a:bodyPr anchor="b">
            <a:normAutofit/>
          </a:bodyPr>
          <a:lstStyle>
            <a:lvl1pPr marL="0" indent="0">
              <a:buClrTx/>
              <a:buSzTx/>
              <a:buNone/>
              <a:defRPr b="1"/>
            </a:lvl1pPr>
            <a:lvl2pPr marL="0" indent="457200">
              <a:buClrTx/>
              <a:buSzTx/>
              <a:buNone/>
              <a:defRPr b="1"/>
            </a:lvl2pPr>
            <a:lvl3pPr>
              <a:buClrTx/>
              <a:defRPr b="1"/>
            </a:lvl3pPr>
            <a:lvl4pPr marL="0" indent="1371600">
              <a:buClrTx/>
              <a:buSzTx/>
              <a:buNone/>
              <a:defRPr b="1"/>
            </a:lvl4pPr>
            <a:lvl5pPr marL="0" indent="1828800">
              <a:buClrTx/>
              <a:buSzTx/>
              <a:buNone/>
              <a:defRPr b="1"/>
            </a:lvl5pPr>
          </a:lstStyle>
          <a:p>
            <a:r>
              <a:t>Corpo livello uno</a:t>
            </a:r>
          </a:p>
          <a:p>
            <a:pPr lvl="1"/>
            <a:r>
              <a:t>Corpo livello due</a:t>
            </a:r>
          </a:p>
          <a:p>
            <a:pPr lvl="2"/>
            <a:r>
              <a:t>Corpo livello tre</a:t>
            </a:r>
          </a:p>
          <a:p>
            <a:pPr lvl="3"/>
            <a:r>
              <a:t>Corpo livello quattro</a:t>
            </a:r>
          </a:p>
          <a:p>
            <a:pPr lvl="4"/>
            <a:r>
              <a:t>Corpo livello cinque</a:t>
            </a:r>
          </a:p>
        </p:txBody>
      </p:sp>
      <p:sp>
        <p:nvSpPr>
          <p:cNvPr id="53"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buClrTx/>
              <a:buSzTx/>
              <a:buNone/>
              <a:defRPr b="1"/>
            </a:pPr>
            <a:endParaRPr/>
          </a:p>
        </p:txBody>
      </p:sp>
      <p:sp>
        <p:nvSpPr>
          <p:cNvPr id="5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28766932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esto titolo"/>
          <p:cNvSpPr txBox="1">
            <a:spLocks noGrp="1"/>
          </p:cNvSpPr>
          <p:nvPr>
            <p:ph type="title"/>
          </p:nvPr>
        </p:nvSpPr>
        <p:spPr>
          <a:prstGeom prst="rect">
            <a:avLst/>
          </a:prstGeom>
        </p:spPr>
        <p:txBody>
          <a:bodyPr/>
          <a:lstStyle/>
          <a:p>
            <a:r>
              <a:t>Testo titolo</a:t>
            </a:r>
          </a:p>
        </p:txBody>
      </p:sp>
      <p:sp>
        <p:nvSpPr>
          <p:cNvPr id="6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4615039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2231106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C5B91B0-4E9E-4CAC-BD9E-0D2D1A338CBE}" type="slidenum">
              <a:rPr lang="en-GB" altLang="en-US"/>
              <a:pPr/>
              <a:t>‹N°›</a:t>
            </a:fld>
            <a:endParaRPr lang="en-GB"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6" name="Testo titolo"/>
          <p:cNvSpPr txBox="1">
            <a:spLocks noGrp="1"/>
          </p:cNvSpPr>
          <p:nvPr>
            <p:ph type="title"/>
          </p:nvPr>
        </p:nvSpPr>
        <p:spPr>
          <a:xfrm>
            <a:off x="457200" y="273050"/>
            <a:ext cx="3008314" cy="1162050"/>
          </a:xfrm>
          <a:prstGeom prst="rect">
            <a:avLst/>
          </a:prstGeom>
        </p:spPr>
        <p:txBody>
          <a:bodyPr anchor="b"/>
          <a:lstStyle>
            <a:lvl1pPr>
              <a:defRPr sz="2000"/>
            </a:lvl1pPr>
          </a:lstStyle>
          <a:p>
            <a:r>
              <a:t>Testo titolo</a:t>
            </a:r>
          </a:p>
        </p:txBody>
      </p:sp>
      <p:sp>
        <p:nvSpPr>
          <p:cNvPr id="77" name="Corpo livello uno…"/>
          <p:cNvSpPr txBox="1">
            <a:spLocks noGrp="1"/>
          </p:cNvSpPr>
          <p:nvPr>
            <p:ph type="body" idx="1"/>
          </p:nvPr>
        </p:nvSpPr>
        <p:spPr>
          <a:xfrm>
            <a:off x="3575050" y="273050"/>
            <a:ext cx="5111750" cy="5853113"/>
          </a:xfrm>
          <a:prstGeom prst="rect">
            <a:avLst/>
          </a:prstGeom>
        </p:spPr>
        <p:txBody>
          <a:bodyPr>
            <a:normAutofit/>
          </a:bodyPr>
          <a:lstStyle>
            <a:lvl1pPr>
              <a:spcBef>
                <a:spcPts val="700"/>
              </a:spcBef>
              <a:defRPr sz="3200"/>
            </a:lvl1pPr>
            <a:lvl2pPr marL="783771" indent="-326571">
              <a:spcBef>
                <a:spcPts val="700"/>
              </a:spcBef>
              <a:defRPr sz="3200"/>
            </a:lvl2pPr>
            <a:lvl3pPr>
              <a:spcBef>
                <a:spcPts val="700"/>
              </a:spcBef>
              <a:defRPr sz="3200"/>
            </a:lvl3pPr>
            <a:lvl4pPr marL="1737360" indent="-365760">
              <a:spcBef>
                <a:spcPts val="700"/>
              </a:spcBef>
              <a:defRPr sz="3200"/>
            </a:lvl4pPr>
            <a:lvl5pPr marL="2194560" indent="-365760">
              <a:spcBef>
                <a:spcPts val="700"/>
              </a:spcBef>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8"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ClrTx/>
              <a:buSzTx/>
              <a:buNone/>
              <a:defRPr sz="1400"/>
            </a:pPr>
            <a:endParaRPr/>
          </a:p>
        </p:txBody>
      </p:sp>
      <p:sp>
        <p:nvSpPr>
          <p:cNvPr id="7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01892618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6" name="Testo titolo"/>
          <p:cNvSpPr txBox="1">
            <a:spLocks noGrp="1"/>
          </p:cNvSpPr>
          <p:nvPr>
            <p:ph type="title"/>
          </p:nvPr>
        </p:nvSpPr>
        <p:spPr>
          <a:xfrm>
            <a:off x="1792288" y="4800600"/>
            <a:ext cx="5486401" cy="566738"/>
          </a:xfrm>
          <a:prstGeom prst="rect">
            <a:avLst/>
          </a:prstGeom>
        </p:spPr>
        <p:txBody>
          <a:bodyPr anchor="b"/>
          <a:lstStyle>
            <a:lvl1pPr>
              <a:defRPr sz="2000"/>
            </a:lvl1pPr>
          </a:lstStyle>
          <a:p>
            <a:r>
              <a:t>Testo titolo</a:t>
            </a:r>
          </a:p>
        </p:txBody>
      </p:sp>
      <p:sp>
        <p:nvSpPr>
          <p:cNvPr id="87"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88" name="Corpo livello uno…"/>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ClrTx/>
              <a:buSzTx/>
              <a:buNone/>
              <a:defRPr sz="1400"/>
            </a:lvl1pPr>
            <a:lvl2pPr marL="0" indent="457200">
              <a:spcBef>
                <a:spcPts val="300"/>
              </a:spcBef>
              <a:buClrTx/>
              <a:buSzTx/>
              <a:buNone/>
              <a:defRPr sz="1400"/>
            </a:lvl2pPr>
            <a:lvl3pPr>
              <a:spcBef>
                <a:spcPts val="300"/>
              </a:spcBef>
              <a:buClrTx/>
              <a:defRPr sz="1400"/>
            </a:lvl3pPr>
            <a:lvl4pPr marL="0" indent="1371600">
              <a:spcBef>
                <a:spcPts val="300"/>
              </a:spcBef>
              <a:buClrTx/>
              <a:buSzTx/>
              <a:buNone/>
              <a:defRPr sz="1400"/>
            </a:lvl4pPr>
            <a:lvl5pPr marL="0" indent="1828800">
              <a:spcBef>
                <a:spcPts val="300"/>
              </a:spcBef>
              <a:buClrTx/>
              <a:buSz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5573924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297BE22-C807-4938-955A-FE7290B1F0F0}" type="slidenum">
              <a:rPr lang="en-GB" altLang="en-US"/>
              <a:pPr/>
              <a:t>‹N°›</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theme" Target="../theme/theme8.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D4D3BC43-3D06-4C7A-A30D-1CB36487DDC4}" type="slidenum">
              <a:rPr lang="en-GB" altLang="en-US"/>
              <a:pPr/>
              <a:t>‹N°›</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lt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ltLang="en-US" sz="1800">
              <a:solidFill>
                <a:srgbClr val="FFFFFF"/>
              </a:solidFill>
            </a:endParaRPr>
          </a:p>
        </p:txBody>
      </p:sp>
      <p:pic>
        <p:nvPicPr>
          <p:cNvPr id="1033" name="Picture 17" descr="LOGO CE_Vertical_EN_NEG_quadri_HR"/>
          <p:cNvPicPr>
            <a:picLocks noChangeAspect="1" noChangeArrowheads="1"/>
          </p:cNvPicPr>
          <p:nvPr userDrawn="1"/>
        </p:nvPicPr>
        <p:blipFill>
          <a:blip r:embed="rId14"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36"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 id="2147484780"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gray">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9"/>
          <p:cNvSpPr>
            <a:spLocks noChangeArrowheads="1"/>
          </p:cNvSpPr>
          <p:nvPr/>
        </p:nvSpPr>
        <p:spPr bwMode="gray">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endParaRPr lang="en-US" sz="1800">
              <a:solidFill>
                <a:srgbClr val="FFFFFF"/>
              </a:solidFill>
            </a:endParaRPr>
          </a:p>
        </p:txBody>
      </p:sp>
      <p:sp>
        <p:nvSpPr>
          <p:cNvPr id="1030" name="Rectangle 9"/>
          <p:cNvSpPr>
            <a:spLocks noChangeArrowheads="1"/>
          </p:cNvSpPr>
          <p:nvPr/>
        </p:nvSpPr>
        <p:spPr bwMode="gray">
          <a:xfrm>
            <a:off x="0" y="0"/>
            <a:ext cx="9144000" cy="765175"/>
          </a:xfrm>
          <a:prstGeom prst="rect">
            <a:avLst/>
          </a:prstGeom>
          <a:solidFill>
            <a:schemeClr val="tx1"/>
          </a:solidFill>
          <a:ln>
            <a:noFill/>
          </a:ln>
          <a:extLst/>
        </p:spPr>
        <p:txBody>
          <a:bodyPr anchor="ctr"/>
          <a:lstStyle/>
          <a:p>
            <a:pPr algn="ctr"/>
            <a:endParaRPr lang="en-US" sz="1800">
              <a:solidFill>
                <a:srgbClr val="FFFFFF"/>
              </a:solidFill>
            </a:endParaRPr>
          </a:p>
        </p:txBody>
      </p:sp>
      <p:pic>
        <p:nvPicPr>
          <p:cNvPr id="1031" name="Picture 2" descr="C:\Documents and Settings\lenain\Desktop\Charte\LOGO CE - EN\VERTICAL\NEGATIVE VERSION\PNG\HR\LOGO CE_Vertical_EN_NEG_quadri_H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gray">
          <a:xfrm>
            <a:off x="4352925" y="6597650"/>
            <a:ext cx="438150" cy="261938"/>
          </a:xfrm>
          <a:prstGeom prst="rect">
            <a:avLst/>
          </a:prstGeom>
          <a:solidFill>
            <a:srgbClr val="004494"/>
          </a:solid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fld id="{B295FA10-D784-471B-9B66-2555E6525859}" type="slidenum">
              <a:rPr lang="en-GB" altLang="en-US" smtClean="0"/>
              <a:pPr/>
              <a:t>‹N°›</a:t>
            </a:fld>
            <a:endParaRPr lang="en-GB" altLang="en-US" dirty="0"/>
          </a:p>
        </p:txBody>
      </p:sp>
    </p:spTree>
    <p:extLst>
      <p:ext uri="{BB962C8B-B14F-4D97-AF65-F5344CB8AC3E}">
        <p14:creationId xmlns:p14="http://schemas.microsoft.com/office/powerpoint/2010/main" val="1320699861"/>
      </p:ext>
    </p:extLst>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lr>
          <a:schemeClr val="accent3"/>
        </a:buClr>
        <a:buChar char="•"/>
        <a:defRPr sz="2400">
          <a:solidFill>
            <a:schemeClr val="tx2"/>
          </a:solidFill>
          <a:latin typeface="+mn-lt"/>
          <a:ea typeface="+mn-ea"/>
          <a:cs typeface="+mn-cs"/>
        </a:defRPr>
      </a:lvl1pPr>
      <a:lvl2pPr marL="742950" indent="-387350" algn="l" rtl="0" eaLnBrk="1" fontAlgn="base" hangingPunct="1">
        <a:spcBef>
          <a:spcPct val="20000"/>
        </a:spcBef>
        <a:spcAft>
          <a:spcPct val="0"/>
        </a:spcAft>
        <a:buClr>
          <a:schemeClr val="accent5"/>
        </a:buClr>
        <a:buFont typeface="Wingdings" panose="05000000000000000000" pitchFamily="2" charset="2"/>
        <a:buChar char=""/>
        <a:defRPr sz="2000">
          <a:solidFill>
            <a:schemeClr val="tx2"/>
          </a:solidFill>
          <a:latin typeface="+mn-lt"/>
        </a:defRPr>
      </a:lvl2pPr>
      <a:lvl3pPr marL="1143000" indent="-228600" algn="l" rtl="0" eaLnBrk="1" fontAlgn="base" hangingPunct="1">
        <a:spcBef>
          <a:spcPct val="20000"/>
        </a:spcBef>
        <a:spcAft>
          <a:spcPct val="0"/>
        </a:spcAft>
        <a:buChar char="•"/>
        <a:defRPr sz="1400">
          <a:solidFill>
            <a:schemeClr val="tx2"/>
          </a:solidFill>
          <a:latin typeface="+mn-lt"/>
        </a:defRPr>
      </a:lvl3pPr>
      <a:lvl4pPr marL="1600200" indent="-228600" algn="l" rtl="0" eaLnBrk="1" fontAlgn="base" hangingPunct="1">
        <a:spcBef>
          <a:spcPct val="20000"/>
        </a:spcBef>
        <a:spcAft>
          <a:spcPct val="0"/>
        </a:spcAft>
        <a:buChar char="–"/>
        <a:defRPr sz="1400">
          <a:solidFill>
            <a:schemeClr val="tx2"/>
          </a:solidFill>
          <a:latin typeface="+mn-lt"/>
        </a:defRPr>
      </a:lvl4pPr>
      <a:lvl5pPr marL="2057400" indent="-228600" algn="l" rtl="0" eaLnBrk="1" fontAlgn="base" hangingPunct="1">
        <a:spcBef>
          <a:spcPct val="20000"/>
        </a:spcBef>
        <a:spcAft>
          <a:spcPct val="0"/>
        </a:spcAft>
        <a:buChar char="»"/>
        <a:defRPr sz="1400">
          <a:solidFill>
            <a:schemeClr val="tx2"/>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a:t>
            </a:fld>
            <a:endParaRPr lang="en-GB" dirty="0"/>
          </a:p>
        </p:txBody>
      </p:sp>
    </p:spTree>
    <p:extLst>
      <p:ext uri="{BB962C8B-B14F-4D97-AF65-F5344CB8AC3E}">
        <p14:creationId xmlns:p14="http://schemas.microsoft.com/office/powerpoint/2010/main" val="1594134213"/>
      </p:ext>
    </p:extLst>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590B1B35-845D-4462-9FC4-1C5E630366BE}" type="slidenum">
              <a:rPr lang="en-GB" b="0">
                <a:solidFill>
                  <a:srgbClr val="000000"/>
                </a:solidFill>
              </a:rPr>
              <a:pPr/>
              <a:t>‹N°›</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59267"/>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gray">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9"/>
          <p:cNvSpPr>
            <a:spLocks noChangeArrowheads="1"/>
          </p:cNvSpPr>
          <p:nvPr/>
        </p:nvSpPr>
        <p:spPr bwMode="gray">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endParaRPr lang="en-US" sz="1800">
              <a:solidFill>
                <a:srgbClr val="FFFFFF"/>
              </a:solidFill>
            </a:endParaRPr>
          </a:p>
        </p:txBody>
      </p:sp>
      <p:sp>
        <p:nvSpPr>
          <p:cNvPr id="1030" name="Rectangle 9"/>
          <p:cNvSpPr>
            <a:spLocks noChangeArrowheads="1"/>
          </p:cNvSpPr>
          <p:nvPr/>
        </p:nvSpPr>
        <p:spPr bwMode="gray">
          <a:xfrm>
            <a:off x="0" y="0"/>
            <a:ext cx="9144000" cy="765175"/>
          </a:xfrm>
          <a:prstGeom prst="rect">
            <a:avLst/>
          </a:prstGeom>
          <a:solidFill>
            <a:schemeClr val="tx1"/>
          </a:solidFill>
          <a:ln>
            <a:noFill/>
          </a:ln>
          <a:extLst/>
        </p:spPr>
        <p:txBody>
          <a:bodyPr anchor="ctr"/>
          <a:lstStyle/>
          <a:p>
            <a:pPr algn="ctr"/>
            <a:endParaRPr lang="en-US" sz="1800">
              <a:solidFill>
                <a:srgbClr val="FFFFFF"/>
              </a:solidFill>
            </a:endParaRPr>
          </a:p>
        </p:txBody>
      </p:sp>
      <p:pic>
        <p:nvPicPr>
          <p:cNvPr id="1031" name="Picture 2" descr="C:\Documents and Settings\lenain\Desktop\Charte\LOGO CE - EN\VERTICAL\NEGATIVE VERSION\PNG\HR\LOGO CE_Vertical_EN_NEG_quadri_H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gray">
          <a:xfrm>
            <a:off x="4352925" y="6597650"/>
            <a:ext cx="438150" cy="261938"/>
          </a:xfrm>
          <a:prstGeom prst="rect">
            <a:avLst/>
          </a:prstGeom>
          <a:solidFill>
            <a:srgbClr val="004494"/>
          </a:solid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fld id="{B295FA10-D784-471B-9B66-2555E6525859}" type="slidenum">
              <a:rPr lang="en-GB" altLang="en-US" smtClean="0"/>
              <a:pPr/>
              <a:t>‹N°›</a:t>
            </a:fld>
            <a:endParaRPr lang="en-GB" altLang="en-US" dirty="0"/>
          </a:p>
        </p:txBody>
      </p:sp>
    </p:spTree>
    <p:extLst>
      <p:ext uri="{BB962C8B-B14F-4D97-AF65-F5344CB8AC3E}">
        <p14:creationId xmlns:p14="http://schemas.microsoft.com/office/powerpoint/2010/main" val="4153369553"/>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56" r:id="rId4"/>
    <p:sldLayoutId id="2147485157" r:id="rId5"/>
    <p:sldLayoutId id="2147485158" r:id="rId6"/>
    <p:sldLayoutId id="2147485159" r:id="rId7"/>
    <p:sldLayoutId id="2147485160" r:id="rId8"/>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lr>
          <a:schemeClr val="accent3"/>
        </a:buClr>
        <a:buChar char="•"/>
        <a:defRPr sz="2400">
          <a:solidFill>
            <a:schemeClr val="tx2"/>
          </a:solidFill>
          <a:latin typeface="+mn-lt"/>
          <a:ea typeface="+mn-ea"/>
          <a:cs typeface="+mn-cs"/>
        </a:defRPr>
      </a:lvl1pPr>
      <a:lvl2pPr marL="742950" indent="-387350" algn="l" rtl="0" eaLnBrk="1" fontAlgn="base" hangingPunct="1">
        <a:spcBef>
          <a:spcPct val="20000"/>
        </a:spcBef>
        <a:spcAft>
          <a:spcPct val="0"/>
        </a:spcAft>
        <a:buClr>
          <a:schemeClr val="accent5"/>
        </a:buClr>
        <a:buFont typeface="Wingdings" panose="05000000000000000000" pitchFamily="2" charset="2"/>
        <a:buChar char=""/>
        <a:defRPr sz="2000">
          <a:solidFill>
            <a:schemeClr val="tx2"/>
          </a:solidFill>
          <a:latin typeface="+mn-lt"/>
        </a:defRPr>
      </a:lvl2pPr>
      <a:lvl3pPr marL="1143000" indent="-228600" algn="l" rtl="0" eaLnBrk="1" fontAlgn="base" hangingPunct="1">
        <a:spcBef>
          <a:spcPct val="20000"/>
        </a:spcBef>
        <a:spcAft>
          <a:spcPct val="0"/>
        </a:spcAft>
        <a:buChar char="•"/>
        <a:defRPr sz="1400">
          <a:solidFill>
            <a:schemeClr val="tx2"/>
          </a:solidFill>
          <a:latin typeface="+mn-lt"/>
        </a:defRPr>
      </a:lvl3pPr>
      <a:lvl4pPr marL="1600200" indent="-228600" algn="l" rtl="0" eaLnBrk="1" fontAlgn="base" hangingPunct="1">
        <a:spcBef>
          <a:spcPct val="20000"/>
        </a:spcBef>
        <a:spcAft>
          <a:spcPct val="0"/>
        </a:spcAft>
        <a:buChar char="–"/>
        <a:defRPr sz="1400">
          <a:solidFill>
            <a:schemeClr val="tx2"/>
          </a:solidFill>
          <a:latin typeface="+mn-lt"/>
        </a:defRPr>
      </a:lvl4pPr>
      <a:lvl5pPr marL="2057400" indent="-228600" algn="l" rtl="0" eaLnBrk="1" fontAlgn="base" hangingPunct="1">
        <a:spcBef>
          <a:spcPct val="20000"/>
        </a:spcBef>
        <a:spcAft>
          <a:spcPct val="0"/>
        </a:spcAft>
        <a:buChar char="»"/>
        <a:defRPr sz="1400">
          <a:solidFill>
            <a:schemeClr val="tx2"/>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a:t>
            </a:fld>
            <a:endParaRPr lang="en-GB" dirty="0"/>
          </a:p>
        </p:txBody>
      </p:sp>
    </p:spTree>
    <p:extLst>
      <p:ext uri="{BB962C8B-B14F-4D97-AF65-F5344CB8AC3E}">
        <p14:creationId xmlns:p14="http://schemas.microsoft.com/office/powerpoint/2010/main" val="2662004473"/>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sto titolo"/>
          <p:cNvSpPr txBox="1">
            <a:spLocks noGrp="1"/>
          </p:cNvSpPr>
          <p:nvPr>
            <p:ph type="title"/>
          </p:nvPr>
        </p:nvSpPr>
        <p:spPr>
          <a:xfrm>
            <a:off x="468312" y="1123950"/>
            <a:ext cx="8229601" cy="936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Testo titolo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b="0">
                <a:latin typeface="+mj-lt"/>
                <a:ea typeface="+mj-ea"/>
                <a:cs typeface="+mj-cs"/>
                <a:sym typeface="Arial"/>
              </a:defRPr>
            </a:lvl1pPr>
          </a:lstStyle>
          <a:p>
            <a:fld id="{86CB4B4D-7CA3-9044-876B-883B54F8677D}" type="slidenum">
              <a:t>‹N°›</a:t>
            </a:fld>
            <a:endParaRPr/>
          </a:p>
        </p:txBody>
      </p:sp>
    </p:spTree>
    <p:extLst>
      <p:ext uri="{BB962C8B-B14F-4D97-AF65-F5344CB8AC3E}">
        <p14:creationId xmlns:p14="http://schemas.microsoft.com/office/powerpoint/2010/main" val="3390128095"/>
      </p:ext>
    </p:extLst>
  </p:cSld>
  <p:clrMap bg1="dk1" tx1="lt1" bg2="dk2" tx2="lt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Lst>
  <p:transition spd="med"/>
  <p:txStyles>
    <p:titleStyle>
      <a:lvl1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1pPr>
      <a:lvl2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2pPr>
      <a:lvl3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3pPr>
      <a:lvl4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4pPr>
      <a:lvl5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5pPr>
      <a:lvl6pPr marL="358775" marR="0" indent="4572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6pPr>
      <a:lvl7pPr marL="358775" marR="0" indent="9144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7pPr>
      <a:lvl8pPr marL="358775" marR="0" indent="13716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8pPr>
      <a:lvl9pPr marL="358775" marR="0" indent="18288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1pPr>
      <a:lvl2pPr marL="800100" marR="0" indent="-34290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2pPr>
      <a:lvl3pPr marL="0" marR="0" indent="914400" algn="l" defTabSz="914400" rtl="0" latinLnBrk="0">
        <a:lnSpc>
          <a:spcPct val="100000"/>
        </a:lnSpc>
        <a:spcBef>
          <a:spcPts val="500"/>
        </a:spcBef>
        <a:spcAft>
          <a:spcPts val="0"/>
        </a:spcAft>
        <a:buClr>
          <a:schemeClr val="accent3">
            <a:lumOff val="44000"/>
          </a:schemeClr>
        </a:buClr>
        <a:buSzTx/>
        <a:buFontTx/>
        <a:buNone/>
        <a:tabLst/>
        <a:defRPr sz="2400" b="0" i="1" u="none" strike="noStrike" cap="none" spc="0" baseline="0">
          <a:ln>
            <a:noFill/>
          </a:ln>
          <a:solidFill>
            <a:srgbClr val="0F5494"/>
          </a:solidFill>
          <a:uFillTx/>
          <a:latin typeface="Verdana"/>
          <a:ea typeface="Verdana"/>
          <a:cs typeface="Verdana"/>
          <a:sym typeface="Verdana"/>
        </a:defRPr>
      </a:lvl3pPr>
      <a:lvl4pPr marL="16459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4pPr>
      <a:lvl5pPr marL="21031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5pPr>
      <a:lvl6pPr marL="25603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6pPr>
      <a:lvl7pPr marL="30175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7pPr>
      <a:lvl8pPr marL="34747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8pPr>
      <a:lvl9pPr marL="39319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esto titolo"/>
          <p:cNvSpPr txBox="1">
            <a:spLocks noGrp="1"/>
          </p:cNvSpPr>
          <p:nvPr>
            <p:ph type="title"/>
          </p:nvPr>
        </p:nvSpPr>
        <p:spPr>
          <a:xfrm>
            <a:off x="468312" y="1123950"/>
            <a:ext cx="8229601" cy="936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Testo titolo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b="0">
                <a:latin typeface="+mj-lt"/>
                <a:ea typeface="+mj-ea"/>
                <a:cs typeface="+mj-cs"/>
                <a:sym typeface="Arial"/>
              </a:defRPr>
            </a:lvl1pPr>
          </a:lstStyle>
          <a:p>
            <a:fld id="{86CB4B4D-7CA3-9044-876B-883B54F8677D}" type="slidenum">
              <a:t>‹N°›</a:t>
            </a:fld>
            <a:endParaRPr/>
          </a:p>
        </p:txBody>
      </p:sp>
    </p:spTree>
    <p:extLst>
      <p:ext uri="{BB962C8B-B14F-4D97-AF65-F5344CB8AC3E}">
        <p14:creationId xmlns:p14="http://schemas.microsoft.com/office/powerpoint/2010/main" val="19039302"/>
      </p:ext>
    </p:extLst>
  </p:cSld>
  <p:clrMap bg1="dk1" tx1="lt1" bg2="dk2" tx2="lt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Lst>
  <p:transition spd="med"/>
  <p:txStyles>
    <p:titleStyle>
      <a:lvl1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1pPr>
      <a:lvl2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2pPr>
      <a:lvl3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3pPr>
      <a:lvl4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4pPr>
      <a:lvl5pPr marL="358775" marR="0" indent="-358775"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5pPr>
      <a:lvl6pPr marL="358775" marR="0" indent="4572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6pPr>
      <a:lvl7pPr marL="358775" marR="0" indent="9144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7pPr>
      <a:lvl8pPr marL="358775" marR="0" indent="13716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8pPr>
      <a:lvl9pPr marL="358775" marR="0" indent="1828800" algn="l" defTabSz="914400" rtl="0" latinLnBrk="0">
        <a:lnSpc>
          <a:spcPct val="100000"/>
        </a:lnSpc>
        <a:spcBef>
          <a:spcPts val="0"/>
        </a:spcBef>
        <a:spcAft>
          <a:spcPts val="0"/>
        </a:spcAft>
        <a:buClrTx/>
        <a:buSzTx/>
        <a:buFontTx/>
        <a:buNone/>
        <a:tabLst/>
        <a:defRPr sz="3000" b="1" i="0" u="none" strike="noStrike" cap="none" spc="0" baseline="0">
          <a:ln>
            <a:noFill/>
          </a:ln>
          <a:solidFill>
            <a:srgbClr val="0F5494"/>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1pPr>
      <a:lvl2pPr marL="800100" marR="0" indent="-34290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2pPr>
      <a:lvl3pPr marL="0" marR="0" indent="914400" algn="l" defTabSz="914400" rtl="0" latinLnBrk="0">
        <a:lnSpc>
          <a:spcPct val="100000"/>
        </a:lnSpc>
        <a:spcBef>
          <a:spcPts val="500"/>
        </a:spcBef>
        <a:spcAft>
          <a:spcPts val="0"/>
        </a:spcAft>
        <a:buClr>
          <a:schemeClr val="accent3">
            <a:lumOff val="44000"/>
          </a:schemeClr>
        </a:buClr>
        <a:buSzTx/>
        <a:buFontTx/>
        <a:buNone/>
        <a:tabLst/>
        <a:defRPr sz="2400" b="0" i="1" u="none" strike="noStrike" cap="none" spc="0" baseline="0">
          <a:ln>
            <a:noFill/>
          </a:ln>
          <a:solidFill>
            <a:srgbClr val="0F5494"/>
          </a:solidFill>
          <a:uFillTx/>
          <a:latin typeface="Verdana"/>
          <a:ea typeface="Verdana"/>
          <a:cs typeface="Verdana"/>
          <a:sym typeface="Verdana"/>
        </a:defRPr>
      </a:lvl3pPr>
      <a:lvl4pPr marL="16459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4pPr>
      <a:lvl5pPr marL="21031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5pPr>
      <a:lvl6pPr marL="25603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6pPr>
      <a:lvl7pPr marL="30175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7pPr>
      <a:lvl8pPr marL="34747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8pPr>
      <a:lvl9pPr marL="3931920" marR="0" indent="-274320" algn="l" defTabSz="914400" rtl="0" latinLnBrk="0">
        <a:lnSpc>
          <a:spcPct val="100000"/>
        </a:lnSpc>
        <a:spcBef>
          <a:spcPts val="500"/>
        </a:spcBef>
        <a:spcAft>
          <a:spcPts val="0"/>
        </a:spcAft>
        <a:buClr>
          <a:schemeClr val="accent3">
            <a:lumOff val="44000"/>
          </a:schemeClr>
        </a:buClr>
        <a:buSzPct val="100000"/>
        <a:buFontTx/>
        <a:buChar char="»"/>
        <a:tabLst/>
        <a:defRPr sz="2400" b="0" i="1" u="none" strike="noStrike" cap="none" spc="0" baseline="0">
          <a:ln>
            <a:noFill/>
          </a:ln>
          <a:solidFill>
            <a:srgbClr val="0F5494"/>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cid:08d4e016-d3bf-4739-9c63-16ca0d1d24df" TargetMode="External"/><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ctrTitle"/>
          </p:nvPr>
        </p:nvSpPr>
        <p:spPr>
          <a:xfrm>
            <a:off x="971550" y="1989138"/>
            <a:ext cx="6913563" cy="1655762"/>
          </a:xfrm>
        </p:spPr>
        <p:txBody>
          <a:bodyPr/>
          <a:lstStyle/>
          <a:p>
            <a:pPr algn="ctr" eaLnBrk="1" hangingPunct="1"/>
            <a:r>
              <a:rPr lang="en-GB" altLang="en-US" sz="2800" dirty="0">
                <a:latin typeface="Tahoma" pitchFamily="34" charset="0"/>
              </a:rPr>
              <a:t>Evaluation and recast of EU water policies   </a:t>
            </a:r>
            <a:br>
              <a:rPr lang="en-GB" altLang="en-US" sz="2800" dirty="0">
                <a:latin typeface="Tahoma" pitchFamily="34" charset="0"/>
              </a:rPr>
            </a:br>
            <a:br>
              <a:rPr lang="en-GB" altLang="en-US" sz="2800" dirty="0">
                <a:latin typeface="Tahoma" pitchFamily="34" charset="0"/>
              </a:rPr>
            </a:br>
            <a:r>
              <a:rPr lang="en-GB" altLang="en-US" sz="1800" dirty="0">
                <a:latin typeface="Tahoma" pitchFamily="34" charset="0"/>
              </a:rPr>
              <a:t>Status, challenges and lessons learnt </a:t>
            </a:r>
          </a:p>
        </p:txBody>
      </p:sp>
      <p:sp>
        <p:nvSpPr>
          <p:cNvPr id="26627" name="Rectangle 6"/>
          <p:cNvSpPr>
            <a:spLocks noGrp="1" noChangeArrowheads="1"/>
          </p:cNvSpPr>
          <p:nvPr>
            <p:ph type="subTitle" idx="1"/>
          </p:nvPr>
        </p:nvSpPr>
        <p:spPr>
          <a:xfrm>
            <a:off x="395288" y="4437063"/>
            <a:ext cx="8532812" cy="1728787"/>
          </a:xfrm>
        </p:spPr>
        <p:txBody>
          <a:bodyPr/>
          <a:lstStyle/>
          <a:p>
            <a:pPr algn="ctr" eaLnBrk="1" hangingPunct="1"/>
            <a:endParaRPr lang="en-GB" altLang="en-US" sz="2000" b="0" dirty="0">
              <a:latin typeface="Tahoma" pitchFamily="34" charset="0"/>
            </a:endParaRPr>
          </a:p>
          <a:p>
            <a:pPr algn="ctr" eaLnBrk="1" hangingPunct="1"/>
            <a:r>
              <a:rPr lang="en-GB" altLang="en-US" sz="2000" b="0" dirty="0">
                <a:latin typeface="Tahoma" pitchFamily="34" charset="0"/>
              </a:rPr>
              <a:t>2019 Danube Conference  </a:t>
            </a:r>
          </a:p>
          <a:p>
            <a:pPr algn="ctr" eaLnBrk="1" hangingPunct="1"/>
            <a:r>
              <a:rPr lang="en-GB" altLang="en-US" sz="2000" b="0" dirty="0">
                <a:latin typeface="Tahoma" pitchFamily="34" charset="0"/>
              </a:rPr>
              <a:t>Vienna - May 21</a:t>
            </a:r>
            <a:r>
              <a:rPr lang="en-GB" altLang="en-US" sz="2000" b="0" baseline="30000" dirty="0">
                <a:latin typeface="Tahoma" pitchFamily="34" charset="0"/>
              </a:rPr>
              <a:t>st</a:t>
            </a:r>
            <a:r>
              <a:rPr lang="en-GB" altLang="en-US" sz="2000" b="0" dirty="0">
                <a:latin typeface="Tahoma" pitchFamily="34" charset="0"/>
              </a:rPr>
              <a:t> 2019</a:t>
            </a:r>
          </a:p>
          <a:p>
            <a:pPr algn="ctr" eaLnBrk="1" hangingPunct="1"/>
            <a:endParaRPr lang="en-GB" altLang="en-US" sz="2000" b="0" dirty="0">
              <a:latin typeface="Tahoma" pitchFamily="34" charset="0"/>
            </a:endParaRPr>
          </a:p>
          <a:p>
            <a:pPr algn="ctr" eaLnBrk="1" hangingPunct="1"/>
            <a:r>
              <a:rPr lang="en-GB" altLang="en-US" sz="1600" b="0" i="1" dirty="0">
                <a:latin typeface="Tahoma" pitchFamily="34" charset="0"/>
              </a:rPr>
              <a:t>Michel Sponar– DG Environment, European Commission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2"/>
          <p:cNvSpPr txBox="1">
            <a:spLocks noGrp="1"/>
          </p:cNvSpPr>
          <p:nvPr>
            <p:ph type="title"/>
          </p:nvPr>
        </p:nvSpPr>
        <p:spPr>
          <a:xfrm>
            <a:off x="395288" y="764704"/>
            <a:ext cx="8229601" cy="936626"/>
          </a:xfrm>
          <a:prstGeom prst="rect">
            <a:avLst/>
          </a:prstGeom>
        </p:spPr>
        <p:txBody>
          <a:bodyPr/>
          <a:lstStyle/>
          <a:p>
            <a:r>
              <a:t> </a:t>
            </a:r>
          </a:p>
        </p:txBody>
      </p:sp>
      <p:sp>
        <p:nvSpPr>
          <p:cNvPr id="160" name="Rectangle 1"/>
          <p:cNvSpPr txBox="1"/>
          <p:nvPr/>
        </p:nvSpPr>
        <p:spPr>
          <a:xfrm>
            <a:off x="225414" y="260195"/>
            <a:ext cx="3179935" cy="485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spcBef>
                <a:spcPts val="1500"/>
              </a:spcBef>
              <a:defRPr sz="2600" b="0">
                <a:solidFill>
                  <a:schemeClr val="accent3">
                    <a:lumOff val="44000"/>
                  </a:schemeClr>
                </a:solidFill>
                <a:latin typeface="Tahoma"/>
                <a:ea typeface="Tahoma"/>
                <a:cs typeface="Tahoma"/>
                <a:sym typeface="Tahoma"/>
              </a:defRPr>
            </a:lvl1pPr>
          </a:lstStyle>
          <a:p>
            <a:pPr marL="0" marR="0" lvl="0" indent="0" algn="l" defTabSz="914400" rtl="0" eaLnBrk="1" fontAlgn="auto" latinLnBrk="0" hangingPunct="0">
              <a:lnSpc>
                <a:spcPct val="100000"/>
              </a:lnSpc>
              <a:spcBef>
                <a:spcPts val="1500"/>
              </a:spcBef>
              <a:spcAft>
                <a:spcPts val="0"/>
              </a:spcAft>
              <a:buClrTx/>
              <a:buSzTx/>
              <a:buFontTx/>
              <a:buNone/>
              <a:tabLst/>
              <a:defRPr/>
            </a:pPr>
            <a:r>
              <a:rPr kumimoji="0" sz="2600" b="0" i="0" u="none" strike="noStrike" kern="0" cap="none" spc="0" normalizeH="0" baseline="0" noProof="0">
                <a:ln>
                  <a:noFill/>
                </a:ln>
                <a:solidFill>
                  <a:srgbClr val="8F8F8F">
                    <a:lumOff val="44000"/>
                  </a:srgbClr>
                </a:solidFill>
                <a:effectLst/>
                <a:uLnTx/>
                <a:uFillTx/>
                <a:latin typeface="Tahoma"/>
                <a:ea typeface="Tahoma"/>
                <a:cs typeface="Tahoma"/>
                <a:sym typeface="Tahoma"/>
              </a:rPr>
              <a:t>Evaluation: Objective</a:t>
            </a:r>
          </a:p>
        </p:txBody>
      </p:sp>
      <p:grpSp>
        <p:nvGrpSpPr>
          <p:cNvPr id="179" name="Diagram 1"/>
          <p:cNvGrpSpPr/>
          <p:nvPr/>
        </p:nvGrpSpPr>
        <p:grpSpPr>
          <a:xfrm>
            <a:off x="1054076" y="1114115"/>
            <a:ext cx="5862564" cy="5275858"/>
            <a:chOff x="0" y="20060"/>
            <a:chExt cx="5862563" cy="5275857"/>
          </a:xfrm>
        </p:grpSpPr>
        <p:grpSp>
          <p:nvGrpSpPr>
            <p:cNvPr id="163" name="Raggruppa"/>
            <p:cNvGrpSpPr/>
            <p:nvPr/>
          </p:nvGrpSpPr>
          <p:grpSpPr>
            <a:xfrm>
              <a:off x="1580240" y="1432128"/>
              <a:ext cx="2816172" cy="2816172"/>
              <a:chOff x="0" y="0"/>
              <a:chExt cx="2816170" cy="2816170"/>
            </a:xfrm>
          </p:grpSpPr>
          <p:sp>
            <p:nvSpPr>
              <p:cNvPr id="161" name="Cerchio"/>
              <p:cNvSpPr/>
              <p:nvPr/>
            </p:nvSpPr>
            <p:spPr>
              <a:xfrm>
                <a:off x="0" y="0"/>
                <a:ext cx="2816170" cy="2816170"/>
              </a:xfrm>
              <a:prstGeom prst="ellipse">
                <a:avLst/>
              </a:prstGeom>
              <a:solidFill>
                <a:srgbClr val="003257">
                  <a:alpha val="50000"/>
                </a:srgbClr>
              </a:solidFill>
              <a:ln w="381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1244600" rtl="0" eaLnBrk="1" fontAlgn="auto" latinLnBrk="0" hangingPunct="0">
                  <a:lnSpc>
                    <a:spcPct val="90000"/>
                  </a:lnSpc>
                  <a:spcBef>
                    <a:spcPts val="3100"/>
                  </a:spcBef>
                  <a:spcAft>
                    <a:spcPts val="0"/>
                  </a:spcAft>
                  <a:buClrTx/>
                  <a:buSzTx/>
                  <a:buFontTx/>
                  <a:buNone/>
                  <a:tabLst/>
                  <a:defRPr sz="2800"/>
                </a:pPr>
                <a:endParaRPr kumimoji="0" sz="2800" b="1"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162" name="Better Regulation"/>
              <p:cNvSpPr txBox="1"/>
              <p:nvPr/>
            </p:nvSpPr>
            <p:spPr>
              <a:xfrm>
                <a:off x="412418" y="1039780"/>
                <a:ext cx="1991333" cy="7366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559" tIns="35559" rIns="35559" bIns="35559" numCol="1" anchor="ctr">
                <a:spAutoFit/>
              </a:bodyPr>
              <a:lstStyle>
                <a:lvl1pPr algn="ctr" defTabSz="1244600">
                  <a:lnSpc>
                    <a:spcPct val="90000"/>
                  </a:lnSpc>
                  <a:spcBef>
                    <a:spcPts val="1100"/>
                  </a:spcBef>
                  <a:defRPr sz="2800"/>
                </a:lvl1pPr>
              </a:lstStyle>
              <a:p>
                <a:pPr marL="0" marR="0" lvl="0" indent="0" algn="ctr" defTabSz="1244600" rtl="0" eaLnBrk="1" fontAlgn="auto" latinLnBrk="0" hangingPunct="0">
                  <a:lnSpc>
                    <a:spcPct val="90000"/>
                  </a:lnSpc>
                  <a:spcBef>
                    <a:spcPts val="1100"/>
                  </a:spcBef>
                  <a:spcAft>
                    <a:spcPts val="0"/>
                  </a:spcAft>
                  <a:buClrTx/>
                  <a:buSzTx/>
                  <a:buFontTx/>
                  <a:buNone/>
                  <a:tabLst/>
                  <a:defRPr/>
                </a:pPr>
                <a:r>
                  <a:rPr kumimoji="0" sz="2400" b="1" i="0" u="none" strike="noStrike" kern="0" cap="none" spc="0" normalizeH="0" baseline="0" noProof="0" dirty="0">
                    <a:ln>
                      <a:noFill/>
                    </a:ln>
                    <a:solidFill>
                      <a:srgbClr val="005390"/>
                    </a:solidFill>
                    <a:effectLst/>
                    <a:uLnTx/>
                    <a:uFillTx/>
                    <a:latin typeface="Verdana"/>
                    <a:ea typeface="Verdana"/>
                    <a:cs typeface="Verdana"/>
                    <a:sym typeface="Verdana"/>
                  </a:rPr>
                  <a:t>Better Regulation</a:t>
                </a:r>
              </a:p>
            </p:txBody>
          </p:sp>
        </p:grpSp>
        <p:grpSp>
          <p:nvGrpSpPr>
            <p:cNvPr id="166" name="Raggruppa"/>
            <p:cNvGrpSpPr/>
            <p:nvPr/>
          </p:nvGrpSpPr>
          <p:grpSpPr>
            <a:xfrm>
              <a:off x="1930028" y="20060"/>
              <a:ext cx="2107468" cy="2016377"/>
              <a:chOff x="109811" y="20060"/>
              <a:chExt cx="2107466" cy="2016376"/>
            </a:xfrm>
          </p:grpSpPr>
          <p:sp>
            <p:nvSpPr>
              <p:cNvPr id="164" name="Ovale"/>
              <p:cNvSpPr/>
              <p:nvPr/>
            </p:nvSpPr>
            <p:spPr>
              <a:xfrm>
                <a:off x="109811" y="20060"/>
                <a:ext cx="2107466" cy="2016376"/>
              </a:xfrm>
              <a:prstGeom prst="ellipse">
                <a:avLst/>
              </a:prstGeom>
              <a:solidFill>
                <a:srgbClr val="0C4578">
                  <a:alpha val="50000"/>
                </a:srgbClr>
              </a:solidFill>
              <a:ln w="381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800100" rtl="0" eaLnBrk="1" fontAlgn="auto" latinLnBrk="0" hangingPunct="0">
                  <a:lnSpc>
                    <a:spcPct val="90000"/>
                  </a:lnSpc>
                  <a:spcBef>
                    <a:spcPts val="3100"/>
                  </a:spcBef>
                  <a:spcAft>
                    <a:spcPts val="0"/>
                  </a:spcAft>
                  <a:buClrTx/>
                  <a:buSzTx/>
                  <a:buFontTx/>
                  <a:buNone/>
                  <a:tabLst/>
                  <a:defRPr sz="1400" b="0"/>
                </a:pPr>
                <a:endParaRPr kumimoji="0" sz="1400" b="0"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165" name="Effective-ness…"/>
              <p:cNvSpPr txBox="1"/>
              <p:nvPr/>
            </p:nvSpPr>
            <p:spPr>
              <a:xfrm>
                <a:off x="399656" y="416971"/>
                <a:ext cx="1490205" cy="10548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marL="0" marR="0" lvl="0" indent="0" algn="ctr" defTabSz="800100" rtl="0" eaLnBrk="1" fontAlgn="auto" latinLnBrk="0" hangingPunct="0">
                  <a:lnSpc>
                    <a:spcPct val="90000"/>
                  </a:lnSpc>
                  <a:spcBef>
                    <a:spcPts val="700"/>
                  </a:spcBef>
                  <a:spcAft>
                    <a:spcPts val="0"/>
                  </a:spcAft>
                  <a:buClrTx/>
                  <a:buSzTx/>
                  <a:buFontTx/>
                  <a:buNone/>
                  <a:tabLst/>
                  <a:defRPr sz="1800"/>
                </a:pPr>
                <a:r>
                  <a:rPr kumimoji="0" sz="1800" b="1" i="0" u="none" strike="noStrike" kern="0" cap="none" spc="0" normalizeH="0" baseline="0" noProof="0" dirty="0">
                    <a:ln>
                      <a:noFill/>
                    </a:ln>
                    <a:solidFill>
                      <a:srgbClr val="005390"/>
                    </a:solidFill>
                    <a:effectLst/>
                    <a:uLnTx/>
                    <a:uFillTx/>
                    <a:latin typeface="Verdana"/>
                    <a:ea typeface="Verdana"/>
                    <a:cs typeface="Verdana"/>
                    <a:sym typeface="Verdana"/>
                  </a:rPr>
                  <a:t>Effective-ness</a:t>
                </a:r>
              </a:p>
              <a:p>
                <a:pPr marL="0" marR="0" lvl="0" indent="0" algn="ctr" defTabSz="800100" rtl="0" eaLnBrk="1" fontAlgn="auto" latinLnBrk="0" hangingPunct="0">
                  <a:lnSpc>
                    <a:spcPct val="90000"/>
                  </a:lnSpc>
                  <a:spcBef>
                    <a:spcPts val="500"/>
                  </a:spcBef>
                  <a:spcAft>
                    <a:spcPts val="0"/>
                  </a:spcAft>
                  <a:buClrTx/>
                  <a:buSzTx/>
                  <a:buFontTx/>
                  <a:buNone/>
                  <a:tabLst/>
                  <a:defRPr sz="1400" b="0"/>
                </a:pPr>
                <a:r>
                  <a:rPr kumimoji="0" sz="1400" b="0" i="0" u="none" strike="noStrike" kern="0" cap="none" spc="0" normalizeH="0" baseline="0" noProof="0" dirty="0">
                    <a:ln>
                      <a:noFill/>
                    </a:ln>
                    <a:solidFill>
                      <a:srgbClr val="005390"/>
                    </a:solidFill>
                    <a:effectLst/>
                    <a:uLnTx/>
                    <a:uFillTx/>
                    <a:latin typeface="Verdana"/>
                    <a:ea typeface="Verdana"/>
                    <a:cs typeface="Verdana"/>
                    <a:sym typeface="Verdana"/>
                  </a:rPr>
                  <a:t>(objectives achieved?)</a:t>
                </a:r>
              </a:p>
            </p:txBody>
          </p:sp>
        </p:grpSp>
        <p:grpSp>
          <p:nvGrpSpPr>
            <p:cNvPr id="169" name="Raggruppa"/>
            <p:cNvGrpSpPr/>
            <p:nvPr/>
          </p:nvGrpSpPr>
          <p:grpSpPr>
            <a:xfrm>
              <a:off x="3755095" y="1223711"/>
              <a:ext cx="2107468" cy="2016378"/>
              <a:chOff x="82684" y="32429"/>
              <a:chExt cx="2107466" cy="2016376"/>
            </a:xfrm>
          </p:grpSpPr>
          <p:sp>
            <p:nvSpPr>
              <p:cNvPr id="167" name="Ovale"/>
              <p:cNvSpPr/>
              <p:nvPr/>
            </p:nvSpPr>
            <p:spPr>
              <a:xfrm>
                <a:off x="82684" y="32429"/>
                <a:ext cx="2107466" cy="2016376"/>
              </a:xfrm>
              <a:prstGeom prst="ellipse">
                <a:avLst/>
              </a:prstGeom>
              <a:solidFill>
                <a:srgbClr val="205792">
                  <a:alpha val="50000"/>
                </a:srgbClr>
              </a:solidFill>
              <a:ln w="381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800100" rtl="0" eaLnBrk="1" fontAlgn="auto" latinLnBrk="0" hangingPunct="0">
                  <a:lnSpc>
                    <a:spcPct val="90000"/>
                  </a:lnSpc>
                  <a:spcBef>
                    <a:spcPts val="3100"/>
                  </a:spcBef>
                  <a:spcAft>
                    <a:spcPts val="0"/>
                  </a:spcAft>
                  <a:buClrTx/>
                  <a:buSzTx/>
                  <a:buFontTx/>
                  <a:buNone/>
                  <a:tabLst/>
                  <a:defRPr sz="1400" b="0"/>
                </a:pPr>
                <a:endParaRPr kumimoji="0" sz="1400" b="0"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168" name="Efficiency…"/>
              <p:cNvSpPr txBox="1"/>
              <p:nvPr/>
            </p:nvSpPr>
            <p:spPr>
              <a:xfrm>
                <a:off x="505404" y="638915"/>
                <a:ext cx="1490205" cy="8034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marL="0" marR="0" lvl="0" indent="0" algn="ctr" defTabSz="800100" rtl="0" eaLnBrk="1" fontAlgn="auto" latinLnBrk="0" hangingPunct="0">
                  <a:lnSpc>
                    <a:spcPct val="90000"/>
                  </a:lnSpc>
                  <a:spcBef>
                    <a:spcPts val="700"/>
                  </a:spcBef>
                  <a:spcAft>
                    <a:spcPts val="0"/>
                  </a:spcAft>
                  <a:buClrTx/>
                  <a:buSzTx/>
                  <a:buFontTx/>
                  <a:buNone/>
                  <a:tabLst/>
                  <a:defRPr sz="1800"/>
                </a:pPr>
                <a:r>
                  <a:rPr kumimoji="0" sz="1800" b="1" i="0" u="none" strike="noStrike" kern="0" cap="none" spc="0" normalizeH="0" baseline="0" noProof="0" dirty="0">
                    <a:ln>
                      <a:noFill/>
                    </a:ln>
                    <a:solidFill>
                      <a:srgbClr val="005390"/>
                    </a:solidFill>
                    <a:effectLst/>
                    <a:uLnTx/>
                    <a:uFillTx/>
                    <a:latin typeface="Verdana"/>
                    <a:ea typeface="Verdana"/>
                    <a:cs typeface="Verdana"/>
                    <a:sym typeface="Verdana"/>
                  </a:rPr>
                  <a:t>Efficiency</a:t>
                </a:r>
              </a:p>
              <a:p>
                <a:pPr marL="0" marR="0" lvl="0" indent="0" algn="ctr" defTabSz="800100" rtl="0" eaLnBrk="1" fontAlgn="auto" latinLnBrk="0" hangingPunct="0">
                  <a:lnSpc>
                    <a:spcPct val="90000"/>
                  </a:lnSpc>
                  <a:spcBef>
                    <a:spcPts val="500"/>
                  </a:spcBef>
                  <a:spcAft>
                    <a:spcPts val="0"/>
                  </a:spcAft>
                  <a:buClrTx/>
                  <a:buSzTx/>
                  <a:buFontTx/>
                  <a:buNone/>
                  <a:tabLst/>
                  <a:defRPr sz="1400" b="0"/>
                </a:pPr>
                <a:r>
                  <a:rPr kumimoji="0" sz="1400" b="0" i="0" u="none" strike="noStrike" kern="0" cap="none" spc="0" normalizeH="0" baseline="0" noProof="0" dirty="0">
                    <a:ln>
                      <a:noFill/>
                    </a:ln>
                    <a:solidFill>
                      <a:srgbClr val="005390"/>
                    </a:solidFill>
                    <a:effectLst/>
                    <a:uLnTx/>
                    <a:uFillTx/>
                    <a:latin typeface="Verdana"/>
                    <a:ea typeface="Verdana"/>
                    <a:cs typeface="Verdana"/>
                    <a:sym typeface="Verdana"/>
                  </a:rPr>
                  <a:t>(costs vs benefits)</a:t>
                </a:r>
              </a:p>
            </p:txBody>
          </p:sp>
        </p:grpSp>
        <p:grpSp>
          <p:nvGrpSpPr>
            <p:cNvPr id="172" name="Raggruppa"/>
            <p:cNvGrpSpPr/>
            <p:nvPr/>
          </p:nvGrpSpPr>
          <p:grpSpPr>
            <a:xfrm>
              <a:off x="3096343" y="3279516"/>
              <a:ext cx="2107468" cy="2016378"/>
              <a:chOff x="0" y="0"/>
              <a:chExt cx="2107466" cy="2016376"/>
            </a:xfrm>
          </p:grpSpPr>
          <p:sp>
            <p:nvSpPr>
              <p:cNvPr id="170" name="Ovale"/>
              <p:cNvSpPr/>
              <p:nvPr/>
            </p:nvSpPr>
            <p:spPr>
              <a:xfrm>
                <a:off x="0" y="0"/>
                <a:ext cx="2107466" cy="2016376"/>
              </a:xfrm>
              <a:prstGeom prst="ellipse">
                <a:avLst/>
              </a:prstGeom>
              <a:solidFill>
                <a:srgbClr val="3D6AA3">
                  <a:alpha val="50000"/>
                </a:srgbClr>
              </a:solidFill>
              <a:ln w="381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800100" rtl="0" eaLnBrk="1" fontAlgn="auto" latinLnBrk="0" hangingPunct="0">
                  <a:lnSpc>
                    <a:spcPct val="90000"/>
                  </a:lnSpc>
                  <a:spcBef>
                    <a:spcPts val="3100"/>
                  </a:spcBef>
                  <a:spcAft>
                    <a:spcPts val="0"/>
                  </a:spcAft>
                  <a:buClrTx/>
                  <a:buSzTx/>
                  <a:buFontTx/>
                  <a:buNone/>
                  <a:tabLst/>
                  <a:defRPr sz="1400" b="0"/>
                </a:pPr>
                <a:endParaRPr kumimoji="0" sz="1400" b="0"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171" name="Coherence…"/>
              <p:cNvSpPr txBox="1"/>
              <p:nvPr/>
            </p:nvSpPr>
            <p:spPr>
              <a:xfrm>
                <a:off x="412811" y="673247"/>
                <a:ext cx="1490205" cy="9977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marL="0" marR="0" lvl="0" indent="0" algn="ctr" defTabSz="800100" rtl="0" eaLnBrk="1" fontAlgn="auto" latinLnBrk="0" hangingPunct="0">
                  <a:lnSpc>
                    <a:spcPct val="90000"/>
                  </a:lnSpc>
                  <a:spcBef>
                    <a:spcPts val="700"/>
                  </a:spcBef>
                  <a:spcAft>
                    <a:spcPts val="0"/>
                  </a:spcAft>
                  <a:buClrTx/>
                  <a:buSzTx/>
                  <a:buFontTx/>
                  <a:buNone/>
                  <a:tabLst/>
                  <a:defRPr sz="1800"/>
                </a:pPr>
                <a:r>
                  <a:rPr kumimoji="0" sz="1800" b="1" i="0" u="none" strike="noStrike" kern="0" cap="none" spc="0" normalizeH="0" baseline="0" noProof="0" dirty="0">
                    <a:ln>
                      <a:noFill/>
                    </a:ln>
                    <a:solidFill>
                      <a:srgbClr val="005390"/>
                    </a:solidFill>
                    <a:effectLst/>
                    <a:uLnTx/>
                    <a:uFillTx/>
                    <a:latin typeface="Verdana"/>
                    <a:ea typeface="Verdana"/>
                    <a:cs typeface="Verdana"/>
                    <a:sym typeface="Verdana"/>
                  </a:rPr>
                  <a:t>Coherence</a:t>
                </a:r>
              </a:p>
              <a:p>
                <a:pPr marL="0" marR="0" lvl="0" indent="0" algn="ctr" defTabSz="800100" rtl="0" eaLnBrk="1" fontAlgn="auto" latinLnBrk="0" hangingPunct="0">
                  <a:lnSpc>
                    <a:spcPct val="90000"/>
                  </a:lnSpc>
                  <a:spcBef>
                    <a:spcPts val="500"/>
                  </a:spcBef>
                  <a:spcAft>
                    <a:spcPts val="0"/>
                  </a:spcAft>
                  <a:buClrTx/>
                  <a:buSzTx/>
                  <a:buFontTx/>
                  <a:buNone/>
                  <a:tabLst/>
                  <a:defRPr sz="1400" b="0"/>
                </a:pPr>
                <a:r>
                  <a:rPr kumimoji="0" sz="1400" b="0" i="0" u="none" strike="noStrike" kern="0" cap="none" spc="0" normalizeH="0" baseline="0" noProof="0" dirty="0">
                    <a:ln>
                      <a:noFill/>
                    </a:ln>
                    <a:solidFill>
                      <a:srgbClr val="005390"/>
                    </a:solidFill>
                    <a:effectLst/>
                    <a:uLnTx/>
                    <a:uFillTx/>
                    <a:latin typeface="Verdana"/>
                    <a:ea typeface="Verdana"/>
                    <a:cs typeface="Verdana"/>
                    <a:sym typeface="Verdana"/>
                  </a:rPr>
                  <a:t>(internally &amp; with other EU law)</a:t>
                </a:r>
              </a:p>
            </p:txBody>
          </p:sp>
        </p:grpSp>
        <p:grpSp>
          <p:nvGrpSpPr>
            <p:cNvPr id="175" name="Raggruppa"/>
            <p:cNvGrpSpPr/>
            <p:nvPr/>
          </p:nvGrpSpPr>
          <p:grpSpPr>
            <a:xfrm>
              <a:off x="700844" y="3279539"/>
              <a:ext cx="2107467" cy="2016378"/>
              <a:chOff x="0" y="0"/>
              <a:chExt cx="2107466" cy="2016376"/>
            </a:xfrm>
          </p:grpSpPr>
          <p:sp>
            <p:nvSpPr>
              <p:cNvPr id="173" name="Ovale"/>
              <p:cNvSpPr/>
              <p:nvPr/>
            </p:nvSpPr>
            <p:spPr>
              <a:xfrm>
                <a:off x="0" y="0"/>
                <a:ext cx="2107466" cy="2016376"/>
              </a:xfrm>
              <a:prstGeom prst="ellipse">
                <a:avLst/>
              </a:prstGeom>
              <a:solidFill>
                <a:srgbClr val="6680A7">
                  <a:alpha val="50000"/>
                </a:srgbClr>
              </a:solidFill>
              <a:ln w="381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800100" rtl="0" eaLnBrk="1" fontAlgn="auto" latinLnBrk="0" hangingPunct="0">
                  <a:lnSpc>
                    <a:spcPct val="90000"/>
                  </a:lnSpc>
                  <a:spcBef>
                    <a:spcPts val="3100"/>
                  </a:spcBef>
                  <a:spcAft>
                    <a:spcPts val="0"/>
                  </a:spcAft>
                  <a:buClrTx/>
                  <a:buSzTx/>
                  <a:buFontTx/>
                  <a:buNone/>
                  <a:tabLst/>
                  <a:defRPr sz="1400" b="0"/>
                </a:pPr>
                <a:endParaRPr kumimoji="0" sz="1400" b="0"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174" name="Relevance…"/>
              <p:cNvSpPr txBox="1"/>
              <p:nvPr/>
            </p:nvSpPr>
            <p:spPr>
              <a:xfrm>
                <a:off x="275858" y="770379"/>
                <a:ext cx="1490205" cy="8034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marL="0" marR="0" lvl="0" indent="0" algn="ctr" defTabSz="800100" rtl="0" eaLnBrk="1" fontAlgn="auto" latinLnBrk="0" hangingPunct="0">
                  <a:lnSpc>
                    <a:spcPct val="90000"/>
                  </a:lnSpc>
                  <a:spcBef>
                    <a:spcPts val="700"/>
                  </a:spcBef>
                  <a:spcAft>
                    <a:spcPts val="0"/>
                  </a:spcAft>
                  <a:buClrTx/>
                  <a:buSzTx/>
                  <a:buFontTx/>
                  <a:buNone/>
                  <a:tabLst/>
                  <a:defRPr sz="1800"/>
                </a:pPr>
                <a:r>
                  <a:rPr kumimoji="0" sz="1800" b="1" i="0" u="none" strike="noStrike" kern="0" cap="none" spc="0" normalizeH="0" baseline="0" noProof="0" dirty="0">
                    <a:ln>
                      <a:noFill/>
                    </a:ln>
                    <a:solidFill>
                      <a:srgbClr val="005390"/>
                    </a:solidFill>
                    <a:effectLst/>
                    <a:uLnTx/>
                    <a:uFillTx/>
                    <a:latin typeface="Verdana"/>
                    <a:ea typeface="Verdana"/>
                    <a:cs typeface="Verdana"/>
                    <a:sym typeface="Verdana"/>
                  </a:rPr>
                  <a:t>Relevance</a:t>
                </a:r>
              </a:p>
              <a:p>
                <a:pPr marL="0" marR="0" lvl="0" indent="0" algn="ctr" defTabSz="800100" rtl="0" eaLnBrk="1" fontAlgn="auto" latinLnBrk="0" hangingPunct="0">
                  <a:lnSpc>
                    <a:spcPct val="90000"/>
                  </a:lnSpc>
                  <a:spcBef>
                    <a:spcPts val="500"/>
                  </a:spcBef>
                  <a:spcAft>
                    <a:spcPts val="0"/>
                  </a:spcAft>
                  <a:buClrTx/>
                  <a:buSzTx/>
                  <a:buFontTx/>
                  <a:buNone/>
                  <a:tabLst/>
                  <a:defRPr sz="1400" b="0"/>
                </a:pPr>
                <a:r>
                  <a:rPr kumimoji="0" sz="1400" b="0" i="0" u="none" strike="noStrike" kern="0" cap="none" spc="0" normalizeH="0" baseline="0" noProof="0" dirty="0">
                    <a:ln>
                      <a:noFill/>
                    </a:ln>
                    <a:solidFill>
                      <a:srgbClr val="005390"/>
                    </a:solidFill>
                    <a:effectLst/>
                    <a:uLnTx/>
                    <a:uFillTx/>
                    <a:latin typeface="Verdana"/>
                    <a:ea typeface="Verdana"/>
                    <a:cs typeface="Verdana"/>
                    <a:sym typeface="Verdana"/>
                  </a:rPr>
                  <a:t>(still needed today?)</a:t>
                </a:r>
              </a:p>
            </p:txBody>
          </p:sp>
        </p:grpSp>
        <p:grpSp>
          <p:nvGrpSpPr>
            <p:cNvPr id="178" name="Raggruppa"/>
            <p:cNvGrpSpPr/>
            <p:nvPr/>
          </p:nvGrpSpPr>
          <p:grpSpPr>
            <a:xfrm>
              <a:off x="0" y="1263298"/>
              <a:ext cx="2107467" cy="2016377"/>
              <a:chOff x="0" y="0"/>
              <a:chExt cx="2107466" cy="2016376"/>
            </a:xfrm>
          </p:grpSpPr>
          <p:sp>
            <p:nvSpPr>
              <p:cNvPr id="176" name="Ovale"/>
              <p:cNvSpPr/>
              <p:nvPr/>
            </p:nvSpPr>
            <p:spPr>
              <a:xfrm>
                <a:off x="0" y="0"/>
                <a:ext cx="2107466" cy="2016376"/>
              </a:xfrm>
              <a:prstGeom prst="ellipse">
                <a:avLst/>
              </a:prstGeom>
              <a:solidFill>
                <a:srgbClr val="959BA6">
                  <a:alpha val="50000"/>
                </a:srgbClr>
              </a:solidFill>
              <a:ln w="381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800100" rtl="0" eaLnBrk="1" fontAlgn="auto" latinLnBrk="0" hangingPunct="0">
                  <a:lnSpc>
                    <a:spcPct val="90000"/>
                  </a:lnSpc>
                  <a:spcBef>
                    <a:spcPts val="3100"/>
                  </a:spcBef>
                  <a:spcAft>
                    <a:spcPts val="0"/>
                  </a:spcAft>
                  <a:buClrTx/>
                  <a:buSzTx/>
                  <a:buFontTx/>
                  <a:buNone/>
                  <a:tabLst/>
                  <a:defRPr sz="1400" b="0"/>
                </a:pPr>
                <a:endParaRPr kumimoji="0" sz="1400" b="0"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177" name="EU-added value…"/>
              <p:cNvSpPr txBox="1"/>
              <p:nvPr/>
            </p:nvSpPr>
            <p:spPr>
              <a:xfrm>
                <a:off x="196048" y="480756"/>
                <a:ext cx="1490205" cy="10548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numCol="1" anchor="ctr">
                <a:spAutoFit/>
              </a:bodyPr>
              <a:lstStyle/>
              <a:p>
                <a:pPr marL="0" marR="0" lvl="0" indent="0" algn="ctr" defTabSz="800100" rtl="0" eaLnBrk="1" fontAlgn="auto" latinLnBrk="0" hangingPunct="0">
                  <a:lnSpc>
                    <a:spcPct val="90000"/>
                  </a:lnSpc>
                  <a:spcBef>
                    <a:spcPts val="700"/>
                  </a:spcBef>
                  <a:spcAft>
                    <a:spcPts val="0"/>
                  </a:spcAft>
                  <a:buClrTx/>
                  <a:buSzTx/>
                  <a:buFontTx/>
                  <a:buNone/>
                  <a:tabLst/>
                  <a:defRPr sz="1800"/>
                </a:pPr>
                <a:r>
                  <a:rPr kumimoji="0" sz="1800" b="1" i="0" u="none" strike="noStrike" kern="0" cap="none" spc="0" normalizeH="0" baseline="0" noProof="0" dirty="0">
                    <a:ln>
                      <a:noFill/>
                    </a:ln>
                    <a:solidFill>
                      <a:srgbClr val="005390"/>
                    </a:solidFill>
                    <a:effectLst/>
                    <a:uLnTx/>
                    <a:uFillTx/>
                    <a:latin typeface="Verdana"/>
                    <a:ea typeface="Verdana"/>
                    <a:cs typeface="Verdana"/>
                    <a:sym typeface="Verdana"/>
                  </a:rPr>
                  <a:t>EU-added value</a:t>
                </a:r>
              </a:p>
              <a:p>
                <a:pPr marL="0" marR="0" lvl="0" indent="0" algn="ctr" defTabSz="800100" rtl="0" eaLnBrk="1" fontAlgn="auto" latinLnBrk="0" hangingPunct="0">
                  <a:lnSpc>
                    <a:spcPct val="90000"/>
                  </a:lnSpc>
                  <a:spcBef>
                    <a:spcPts val="500"/>
                  </a:spcBef>
                  <a:spcAft>
                    <a:spcPts val="0"/>
                  </a:spcAft>
                  <a:buClrTx/>
                  <a:buSzTx/>
                  <a:buFontTx/>
                  <a:buNone/>
                  <a:tabLst/>
                  <a:defRPr sz="1400" b="0"/>
                </a:pPr>
                <a:r>
                  <a:rPr kumimoji="0" sz="1400" b="0" i="0" u="none" strike="noStrike" kern="0" cap="none" spc="0" normalizeH="0" baseline="0" noProof="0" dirty="0">
                    <a:ln>
                      <a:noFill/>
                    </a:ln>
                    <a:solidFill>
                      <a:srgbClr val="005390"/>
                    </a:solidFill>
                    <a:effectLst/>
                    <a:uLnTx/>
                    <a:uFillTx/>
                    <a:latin typeface="Verdana"/>
                    <a:ea typeface="Verdana"/>
                    <a:cs typeface="Verdana"/>
                    <a:sym typeface="Verdana"/>
                  </a:rPr>
                  <a:t>(useful to act at EU level?)</a:t>
                </a:r>
              </a:p>
            </p:txBody>
          </p:sp>
        </p:grpSp>
      </p:grpSp>
      <p:sp>
        <p:nvSpPr>
          <p:cNvPr id="180" name="Title 1"/>
          <p:cNvSpPr txBox="1"/>
          <p:nvPr/>
        </p:nvSpPr>
        <p:spPr>
          <a:xfrm>
            <a:off x="649355" y="182166"/>
            <a:ext cx="8229600"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358775" indent="-358775">
              <a:defRPr sz="3000">
                <a:solidFill>
                  <a:srgbClr val="0F5494"/>
                </a:solidFill>
              </a:defRPr>
            </a:lvl1pPr>
          </a:lstStyle>
          <a:p>
            <a:pPr marL="358775" marR="0" lvl="0" indent="-358775" algn="l" defTabSz="9144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rgbClr val="0F5494"/>
                </a:solidFill>
                <a:effectLst/>
                <a:uLnTx/>
                <a:uFillTx/>
                <a:latin typeface="Verdana"/>
                <a:ea typeface="Verdana"/>
                <a:cs typeface="Verdana"/>
                <a:sym typeface="Verdana"/>
              </a:rPr>
              <a:t>What has worked and what has not?</a:t>
            </a:r>
          </a:p>
        </p:txBody>
      </p:sp>
    </p:spTree>
    <p:extLst>
      <p:ext uri="{BB962C8B-B14F-4D97-AF65-F5344CB8AC3E}">
        <p14:creationId xmlns:p14="http://schemas.microsoft.com/office/powerpoint/2010/main" val="18429092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2"/>
          <p:cNvSpPr txBox="1">
            <a:spLocks noGrp="1"/>
          </p:cNvSpPr>
          <p:nvPr>
            <p:ph type="title"/>
          </p:nvPr>
        </p:nvSpPr>
        <p:spPr>
          <a:xfrm>
            <a:off x="395288" y="764704"/>
            <a:ext cx="8229601" cy="936626"/>
          </a:xfrm>
          <a:prstGeom prst="rect">
            <a:avLst/>
          </a:prstGeom>
        </p:spPr>
        <p:txBody>
          <a:bodyPr/>
          <a:lstStyle/>
          <a:p>
            <a:r>
              <a:rPr dirty="0"/>
              <a:t> </a:t>
            </a:r>
          </a:p>
        </p:txBody>
      </p:sp>
      <p:sp>
        <p:nvSpPr>
          <p:cNvPr id="160" name="Rectangle 1"/>
          <p:cNvSpPr txBox="1"/>
          <p:nvPr/>
        </p:nvSpPr>
        <p:spPr>
          <a:xfrm>
            <a:off x="225414" y="260195"/>
            <a:ext cx="3179935" cy="485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spcBef>
                <a:spcPts val="1500"/>
              </a:spcBef>
              <a:defRPr sz="2600" b="0">
                <a:solidFill>
                  <a:schemeClr val="accent3">
                    <a:lumOff val="44000"/>
                  </a:schemeClr>
                </a:solidFill>
                <a:latin typeface="Tahoma"/>
                <a:ea typeface="Tahoma"/>
                <a:cs typeface="Tahoma"/>
                <a:sym typeface="Tahoma"/>
              </a:defRPr>
            </a:lvl1pPr>
          </a:lstStyle>
          <a:p>
            <a:pPr marL="0" marR="0" lvl="0" indent="0" algn="l" defTabSz="914400" rtl="0" eaLnBrk="1" fontAlgn="auto" latinLnBrk="0" hangingPunct="0">
              <a:lnSpc>
                <a:spcPct val="100000"/>
              </a:lnSpc>
              <a:spcBef>
                <a:spcPts val="1500"/>
              </a:spcBef>
              <a:spcAft>
                <a:spcPts val="0"/>
              </a:spcAft>
              <a:buClrTx/>
              <a:buSzTx/>
              <a:buFontTx/>
              <a:buNone/>
              <a:tabLst/>
              <a:defRPr/>
            </a:pPr>
            <a:r>
              <a:rPr kumimoji="0" sz="2600" b="0" i="0" u="none" strike="noStrike" kern="0" cap="none" spc="0" normalizeH="0" baseline="0" noProof="0">
                <a:ln>
                  <a:noFill/>
                </a:ln>
                <a:solidFill>
                  <a:srgbClr val="8F8F8F">
                    <a:lumOff val="44000"/>
                  </a:srgbClr>
                </a:solidFill>
                <a:effectLst/>
                <a:uLnTx/>
                <a:uFillTx/>
                <a:latin typeface="Tahoma"/>
                <a:ea typeface="Tahoma"/>
                <a:cs typeface="Tahoma"/>
                <a:sym typeface="Tahoma"/>
              </a:rPr>
              <a:t>Evaluation: Objective</a:t>
            </a:r>
          </a:p>
        </p:txBody>
      </p:sp>
      <p:sp>
        <p:nvSpPr>
          <p:cNvPr id="180" name="Title 1"/>
          <p:cNvSpPr txBox="1"/>
          <p:nvPr/>
        </p:nvSpPr>
        <p:spPr>
          <a:xfrm>
            <a:off x="515938" y="174601"/>
            <a:ext cx="8229600"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358775" indent="-358775">
              <a:defRPr sz="3000">
                <a:solidFill>
                  <a:srgbClr val="0F5494"/>
                </a:solidFill>
              </a:defRPr>
            </a:lvl1pPr>
          </a:lstStyle>
          <a:p>
            <a:pPr marL="358775" marR="0" lvl="0" indent="-358775" algn="ctr" defTabSz="914400" rtl="0" eaLnBrk="1" fontAlgn="auto" latinLnBrk="0" hangingPunct="0">
              <a:lnSpc>
                <a:spcPct val="100000"/>
              </a:lnSpc>
              <a:spcBef>
                <a:spcPts val="0"/>
              </a:spcBef>
              <a:spcAft>
                <a:spcPts val="0"/>
              </a:spcAft>
              <a:buClrTx/>
              <a:buSzTx/>
              <a:buFontTx/>
              <a:buNone/>
              <a:tabLst/>
              <a:defRPr/>
            </a:pPr>
            <a:r>
              <a:rPr kumimoji="0" lang="fr-BE" sz="3000" b="1" i="0" u="none" strike="noStrike" kern="0" cap="none" spc="0" normalizeH="0" baseline="0" noProof="0" dirty="0" err="1">
                <a:ln>
                  <a:noFill/>
                </a:ln>
                <a:solidFill>
                  <a:srgbClr val="0F5494"/>
                </a:solidFill>
                <a:effectLst/>
                <a:uLnTx/>
                <a:uFillTx/>
                <a:latin typeface="Verdana"/>
                <a:ea typeface="Verdana"/>
                <a:cs typeface="Verdana"/>
                <a:sym typeface="Verdana"/>
              </a:rPr>
              <a:t>Methodology</a:t>
            </a:r>
            <a:endParaRPr kumimoji="0" sz="3000" b="1" i="0" u="none" strike="noStrike" kern="0" cap="none" spc="0" normalizeH="0" baseline="0" noProof="0" dirty="0">
              <a:ln>
                <a:noFill/>
              </a:ln>
              <a:solidFill>
                <a:srgbClr val="0F5494"/>
              </a:solidFill>
              <a:effectLst/>
              <a:uLnTx/>
              <a:uFillTx/>
              <a:latin typeface="Verdana"/>
              <a:ea typeface="Verdana"/>
              <a:cs typeface="Verdana"/>
              <a:sym typeface="Verdana"/>
            </a:endParaRPr>
          </a:p>
        </p:txBody>
      </p:sp>
      <p:sp>
        <p:nvSpPr>
          <p:cNvPr id="24" name="Freeform 5"/>
          <p:cNvSpPr>
            <a:spLocks/>
          </p:cNvSpPr>
          <p:nvPr/>
        </p:nvSpPr>
        <p:spPr bwMode="auto">
          <a:xfrm>
            <a:off x="1815381" y="933606"/>
            <a:ext cx="2999953" cy="3145737"/>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tx1"/>
          </a:solidFill>
          <a:ln w="38100">
            <a:solidFill>
              <a:schemeClr val="accent4"/>
            </a:solidFill>
            <a:prstDash val="solid"/>
            <a:round/>
            <a:headEnd/>
            <a:tailEnd/>
          </a:ln>
        </p:spPr>
        <p:txBody>
          <a:bodyPr bIns="540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Literature review</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solidFill>
                    <a:srgbClr val="005390"/>
                  </a:solidFill>
                </a:ln>
                <a:solidFill>
                  <a:srgbClr val="0F5494"/>
                </a:solidFill>
                <a:effectLst/>
                <a:uLnTx/>
                <a:uFillTx/>
                <a:latin typeface="Verdana" pitchFamily="34" charset="0"/>
                <a:ea typeface="+mn-ea"/>
                <a:cs typeface="Arial" charset="0"/>
              </a:rPr>
              <a:t>Put</a:t>
            </a:r>
            <a:endParaRPr kumimoji="0" lang="en-GB" sz="2800" b="0" i="0" u="none" strike="noStrike" kern="1200" cap="none" spc="0" normalizeH="0" baseline="0" noProof="0" dirty="0">
              <a:ln>
                <a:solidFill>
                  <a:srgbClr val="005390"/>
                </a:solidFill>
              </a:ln>
              <a:solidFill>
                <a:srgbClr val="0F5494"/>
              </a:solidFill>
              <a:effectLst/>
              <a:uLnTx/>
              <a:uFillTx/>
              <a:latin typeface="Verdana" pitchFamily="34" charset="0"/>
              <a:ea typeface="+mn-ea"/>
              <a:cs typeface="Arial" charset="0"/>
            </a:endParaRPr>
          </a:p>
        </p:txBody>
      </p:sp>
      <p:sp>
        <p:nvSpPr>
          <p:cNvPr id="25" name="Freeform 7"/>
          <p:cNvSpPr>
            <a:spLocks/>
          </p:cNvSpPr>
          <p:nvPr/>
        </p:nvSpPr>
        <p:spPr bwMode="auto">
          <a:xfrm>
            <a:off x="4283968" y="933605"/>
            <a:ext cx="3312368" cy="263941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accent5"/>
          </a:solidFill>
          <a:ln w="38100">
            <a:solidFill>
              <a:schemeClr val="accent4"/>
            </a:solidFill>
            <a:prstDash val="solid"/>
            <a:round/>
            <a:headEnd/>
            <a:tailEnd/>
          </a:ln>
        </p:spPr>
        <p:txBody>
          <a:bodyPr lIns="468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Modelling</a:t>
            </a:r>
            <a:b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b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(JRC)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EEA inputs</a:t>
            </a:r>
            <a:endParaRPr kumimoji="0" lang="en-GB" sz="2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26" name="Freeform 6"/>
          <p:cNvSpPr>
            <a:spLocks/>
          </p:cNvSpPr>
          <p:nvPr/>
        </p:nvSpPr>
        <p:spPr bwMode="auto">
          <a:xfrm>
            <a:off x="1815381" y="3546251"/>
            <a:ext cx="3527499" cy="2495635"/>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2493CA"/>
          </a:solidFill>
          <a:ln w="38100">
            <a:solidFill>
              <a:schemeClr val="accent4"/>
            </a:solidFill>
            <a:prstDash val="solid"/>
            <a:round/>
            <a:headEnd/>
            <a:tailEnd/>
          </a:ln>
        </p:spPr>
        <p:txBody>
          <a:bodyPr rIns="46800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Stakeholder input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27" name="Freeform 8"/>
          <p:cNvSpPr>
            <a:spLocks/>
          </p:cNvSpPr>
          <p:nvPr/>
        </p:nvSpPr>
        <p:spPr bwMode="auto">
          <a:xfrm>
            <a:off x="4803502" y="3041513"/>
            <a:ext cx="2792834" cy="300037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0070C0"/>
          </a:solidFill>
          <a:ln w="38100">
            <a:solidFill>
              <a:schemeClr val="accent4"/>
            </a:solidFill>
            <a:prstDash val="solid"/>
            <a:round/>
            <a:headEnd/>
            <a:tailEnd/>
          </a:ln>
        </p:spPr>
        <p:txBody>
          <a:bodyPr tIns="46800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OECD/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rPr>
              <a:t>ENV</a:t>
            </a:r>
          </a:p>
        </p:txBody>
      </p:sp>
      <p:sp>
        <p:nvSpPr>
          <p:cNvPr id="2" name="Right Arrow Callout 1"/>
          <p:cNvSpPr/>
          <p:nvPr/>
        </p:nvSpPr>
        <p:spPr>
          <a:xfrm>
            <a:off x="476199" y="933604"/>
            <a:ext cx="1044175" cy="5108282"/>
          </a:xfrm>
          <a:prstGeom prst="rightArrowCallout">
            <a:avLst>
              <a:gd name="adj1" fmla="val 25000"/>
              <a:gd name="adj2" fmla="val 25000"/>
              <a:gd name="adj3" fmla="val 25000"/>
              <a:gd name="adj4" fmla="val 58653"/>
            </a:avLst>
          </a:prstGeom>
          <a:solidFill>
            <a:schemeClr val="accent3">
              <a:lumOff val="44000"/>
            </a:schemeClr>
          </a:solid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3400" b="1" i="0" u="none" strike="noStrike" cap="none" spc="0" normalizeH="0" baseline="0" dirty="0">
                <a:ln>
                  <a:noFill/>
                </a:ln>
                <a:solidFill>
                  <a:schemeClr val="accent1"/>
                </a:solidFill>
                <a:effectLst/>
                <a:uFillTx/>
                <a:latin typeface="Verdana"/>
                <a:ea typeface="Verdana"/>
                <a:cs typeface="Verdana"/>
                <a:sym typeface="Verdana"/>
              </a:rPr>
              <a:t>Key issues </a:t>
            </a:r>
          </a:p>
        </p:txBody>
      </p:sp>
    </p:spTree>
    <p:extLst>
      <p:ext uri="{BB962C8B-B14F-4D97-AF65-F5344CB8AC3E}">
        <p14:creationId xmlns:p14="http://schemas.microsoft.com/office/powerpoint/2010/main" val="16003581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1"/>
          <p:cNvSpPr txBox="1">
            <a:spLocks noGrp="1"/>
          </p:cNvSpPr>
          <p:nvPr>
            <p:ph type="title"/>
          </p:nvPr>
        </p:nvSpPr>
        <p:spPr>
          <a:xfrm>
            <a:off x="457200" y="28707"/>
            <a:ext cx="8229600" cy="936626"/>
          </a:xfrm>
          <a:prstGeom prst="rect">
            <a:avLst/>
          </a:prstGeom>
        </p:spPr>
        <p:txBody>
          <a:bodyPr/>
          <a:lstStyle/>
          <a:p>
            <a:r>
              <a:rPr lang="en-GB" dirty="0"/>
              <a:t>Implementation </a:t>
            </a:r>
            <a:endParaRPr dirty="0"/>
          </a:p>
        </p:txBody>
      </p:sp>
      <p:graphicFrame>
        <p:nvGraphicFramePr>
          <p:cNvPr id="2" name="Table 1"/>
          <p:cNvGraphicFramePr>
            <a:graphicFrameLocks noGrp="1"/>
          </p:cNvGraphicFramePr>
          <p:nvPr>
            <p:extLst/>
          </p:nvPr>
        </p:nvGraphicFramePr>
        <p:xfrm>
          <a:off x="457200" y="965333"/>
          <a:ext cx="8075240" cy="2660812"/>
        </p:xfrm>
        <a:graphic>
          <a:graphicData uri="http://schemas.openxmlformats.org/drawingml/2006/table">
            <a:tbl>
              <a:tblPr firstRow="1" bandRow="1">
                <a:tableStyleId>{5940675A-B579-460E-94D1-54222C63F5DA}</a:tableStyleId>
              </a:tblPr>
              <a:tblGrid>
                <a:gridCol w="2018810">
                  <a:extLst>
                    <a:ext uri="{9D8B030D-6E8A-4147-A177-3AD203B41FA5}">
                      <a16:colId xmlns:a16="http://schemas.microsoft.com/office/drawing/2014/main" val="198145131"/>
                    </a:ext>
                  </a:extLst>
                </a:gridCol>
                <a:gridCol w="2018810">
                  <a:extLst>
                    <a:ext uri="{9D8B030D-6E8A-4147-A177-3AD203B41FA5}">
                      <a16:colId xmlns:a16="http://schemas.microsoft.com/office/drawing/2014/main" val="3166917725"/>
                    </a:ext>
                  </a:extLst>
                </a:gridCol>
                <a:gridCol w="2018810">
                  <a:extLst>
                    <a:ext uri="{9D8B030D-6E8A-4147-A177-3AD203B41FA5}">
                      <a16:colId xmlns:a16="http://schemas.microsoft.com/office/drawing/2014/main" val="1503925729"/>
                    </a:ext>
                  </a:extLst>
                </a:gridCol>
                <a:gridCol w="2018810">
                  <a:extLst>
                    <a:ext uri="{9D8B030D-6E8A-4147-A177-3AD203B41FA5}">
                      <a16:colId xmlns:a16="http://schemas.microsoft.com/office/drawing/2014/main" val="1261607662"/>
                    </a:ext>
                  </a:extLst>
                </a:gridCol>
              </a:tblGrid>
              <a:tr h="952033">
                <a:tc>
                  <a:txBody>
                    <a:bodyPr/>
                    <a:lstStyle/>
                    <a:p>
                      <a:pPr algn="ctr"/>
                      <a:r>
                        <a:rPr lang="en-GB" sz="1800" b="1" dirty="0"/>
                        <a:t>Compliance rates</a:t>
                      </a:r>
                    </a:p>
                  </a:txBody>
                  <a:tcPr anchor="ctr"/>
                </a:tc>
                <a:tc>
                  <a:txBody>
                    <a:bodyPr/>
                    <a:lstStyle/>
                    <a:p>
                      <a:pPr algn="ctr"/>
                      <a:r>
                        <a:rPr lang="en-GB" sz="1800" b="1" dirty="0"/>
                        <a:t>Article 3</a:t>
                      </a:r>
                    </a:p>
                    <a:p>
                      <a:pPr algn="ctr"/>
                      <a:r>
                        <a:rPr lang="en-GB" sz="1800" b="1" dirty="0"/>
                        <a:t>(collection)</a:t>
                      </a:r>
                    </a:p>
                  </a:txBody>
                  <a:tcPr anchor="ctr"/>
                </a:tc>
                <a:tc>
                  <a:txBody>
                    <a:bodyPr/>
                    <a:lstStyle/>
                    <a:p>
                      <a:pPr algn="ctr"/>
                      <a:r>
                        <a:rPr lang="en-GB" sz="1800" b="1" dirty="0"/>
                        <a:t>Article 4</a:t>
                      </a:r>
                    </a:p>
                    <a:p>
                      <a:pPr algn="ctr"/>
                      <a:r>
                        <a:rPr lang="en-GB" sz="1800" b="1" dirty="0"/>
                        <a:t>(secondary treatment)</a:t>
                      </a:r>
                    </a:p>
                  </a:txBody>
                  <a:tcPr anchor="ctr"/>
                </a:tc>
                <a:tc>
                  <a:txBody>
                    <a:bodyPr/>
                    <a:lstStyle/>
                    <a:p>
                      <a:pPr algn="ctr"/>
                      <a:r>
                        <a:rPr lang="en-GB" sz="1800" b="1" dirty="0"/>
                        <a:t>Article 5 </a:t>
                      </a:r>
                    </a:p>
                    <a:p>
                      <a:pPr algn="ctr"/>
                      <a:r>
                        <a:rPr lang="en-GB" sz="1800" b="1" dirty="0"/>
                        <a:t>(more stringent treatment)</a:t>
                      </a:r>
                    </a:p>
                  </a:txBody>
                  <a:tcPr anchor="ctr"/>
                </a:tc>
                <a:extLst>
                  <a:ext uri="{0D108BD9-81ED-4DB2-BD59-A6C34878D82A}">
                    <a16:rowId xmlns:a16="http://schemas.microsoft.com/office/drawing/2014/main" val="3111026738"/>
                  </a:ext>
                </a:extLst>
              </a:tr>
              <a:tr h="569593">
                <a:tc>
                  <a:txBody>
                    <a:bodyPr/>
                    <a:lstStyle/>
                    <a:p>
                      <a:pPr algn="ctr"/>
                      <a:r>
                        <a:rPr lang="en-GB" sz="1800" b="1" dirty="0"/>
                        <a:t>EU 15</a:t>
                      </a:r>
                    </a:p>
                  </a:txBody>
                  <a:tcPr anchor="ct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98.8%</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92D050"/>
                    </a:solidFill>
                  </a:tcP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90.6%</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92D050"/>
                    </a:solidFill>
                  </a:tcP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82.7%</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1548193393"/>
                  </a:ext>
                </a:extLst>
              </a:tr>
              <a:tr h="569593">
                <a:tc>
                  <a:txBody>
                    <a:bodyPr/>
                    <a:lstStyle/>
                    <a:p>
                      <a:pPr algn="ctr"/>
                      <a:r>
                        <a:rPr lang="en-GB" sz="1800" b="1" dirty="0"/>
                        <a:t>EU 13</a:t>
                      </a:r>
                    </a:p>
                  </a:txBody>
                  <a:tcPr anchor="ct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76.3%</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FFC000"/>
                    </a:solidFill>
                  </a:tcP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73.1%</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FFC000"/>
                    </a:solidFill>
                  </a:tcP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64.8%</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3192901295"/>
                  </a:ext>
                </a:extLst>
              </a:tr>
              <a:tr h="569593">
                <a:tc>
                  <a:txBody>
                    <a:bodyPr/>
                    <a:lstStyle/>
                    <a:p>
                      <a:pPr algn="ctr"/>
                      <a:r>
                        <a:rPr lang="en-GB" sz="1800" b="1" dirty="0"/>
                        <a:t>EU 28</a:t>
                      </a:r>
                    </a:p>
                  </a:txBody>
                  <a:tcPr anchor="ct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95.1%</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92D050"/>
                    </a:solidFill>
                  </a:tcP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88.0%</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FFFF00"/>
                    </a:solidFill>
                  </a:tcPr>
                </a:tc>
                <a:tc>
                  <a:txBody>
                    <a:bodyPr/>
                    <a:lstStyle/>
                    <a:p>
                      <a:pPr algn="ctr">
                        <a:spcAft>
                          <a:spcPts val="0"/>
                        </a:spcAft>
                      </a:pPr>
                      <a:r>
                        <a:rPr lang="fr-FR" sz="1800" b="1" dirty="0">
                          <a:solidFill>
                            <a:srgbClr val="1F497D"/>
                          </a:solidFill>
                          <a:effectLst/>
                          <a:latin typeface="Calibri" panose="020F0502020204030204" pitchFamily="34" charset="0"/>
                          <a:ea typeface="Calibri" panose="020F0502020204030204" pitchFamily="34" charset="0"/>
                        </a:rPr>
                        <a:t>75.6%</a:t>
                      </a:r>
                      <a:endParaRPr lang="en-GB" sz="1800" b="1" dirty="0">
                        <a:effectLst/>
                        <a:latin typeface="Calibri" panose="020F0502020204030204" pitchFamily="34" charset="0"/>
                        <a:ea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val="2941153211"/>
                  </a:ext>
                </a:extLst>
              </a:tr>
            </a:tbl>
          </a:graphicData>
        </a:graphic>
      </p:graphicFrame>
      <p:graphicFrame>
        <p:nvGraphicFramePr>
          <p:cNvPr id="5" name="Table 4"/>
          <p:cNvGraphicFramePr>
            <a:graphicFrameLocks noGrp="1"/>
          </p:cNvGraphicFramePr>
          <p:nvPr>
            <p:extLst/>
          </p:nvPr>
        </p:nvGraphicFramePr>
        <p:xfrm>
          <a:off x="457200" y="3704381"/>
          <a:ext cx="8075240" cy="2388915"/>
        </p:xfrm>
        <a:graphic>
          <a:graphicData uri="http://schemas.openxmlformats.org/drawingml/2006/table">
            <a:tbl>
              <a:tblPr firstRow="1" bandRow="1">
                <a:tableStyleId>{5940675A-B579-460E-94D1-54222C63F5DA}</a:tableStyleId>
              </a:tblPr>
              <a:tblGrid>
                <a:gridCol w="2018810">
                  <a:extLst>
                    <a:ext uri="{9D8B030D-6E8A-4147-A177-3AD203B41FA5}">
                      <a16:colId xmlns:a16="http://schemas.microsoft.com/office/drawing/2014/main" val="198145131"/>
                    </a:ext>
                  </a:extLst>
                </a:gridCol>
                <a:gridCol w="2018810">
                  <a:extLst>
                    <a:ext uri="{9D8B030D-6E8A-4147-A177-3AD203B41FA5}">
                      <a16:colId xmlns:a16="http://schemas.microsoft.com/office/drawing/2014/main" val="3166917725"/>
                    </a:ext>
                  </a:extLst>
                </a:gridCol>
                <a:gridCol w="2018810">
                  <a:extLst>
                    <a:ext uri="{9D8B030D-6E8A-4147-A177-3AD203B41FA5}">
                      <a16:colId xmlns:a16="http://schemas.microsoft.com/office/drawing/2014/main" val="1503925729"/>
                    </a:ext>
                  </a:extLst>
                </a:gridCol>
                <a:gridCol w="2018810">
                  <a:extLst>
                    <a:ext uri="{9D8B030D-6E8A-4147-A177-3AD203B41FA5}">
                      <a16:colId xmlns:a16="http://schemas.microsoft.com/office/drawing/2014/main" val="1261607662"/>
                    </a:ext>
                  </a:extLst>
                </a:gridCol>
              </a:tblGrid>
              <a:tr h="675993">
                <a:tc>
                  <a:txBody>
                    <a:bodyPr/>
                    <a:lstStyle/>
                    <a:p>
                      <a:pPr algn="ctr"/>
                      <a:r>
                        <a:rPr lang="en-GB" sz="1800" b="1" dirty="0"/>
                        <a:t>Distance to target</a:t>
                      </a:r>
                    </a:p>
                  </a:txBody>
                  <a:tcPr anchor="ctr"/>
                </a:tc>
                <a:tc>
                  <a:txBody>
                    <a:bodyPr/>
                    <a:lstStyle/>
                    <a:p>
                      <a:pPr algn="ctr"/>
                      <a:r>
                        <a:rPr lang="en-GB" sz="1800" b="1" dirty="0"/>
                        <a:t>Collection</a:t>
                      </a:r>
                    </a:p>
                  </a:txBody>
                  <a:tcPr anchor="ctr"/>
                </a:tc>
                <a:tc>
                  <a:txBody>
                    <a:bodyPr/>
                    <a:lstStyle/>
                    <a:p>
                      <a:pPr algn="ctr"/>
                      <a:r>
                        <a:rPr lang="en-GB" sz="1800" b="1" dirty="0"/>
                        <a:t>Secondary treatment</a:t>
                      </a:r>
                    </a:p>
                  </a:txBody>
                  <a:tcPr anchor="ctr"/>
                </a:tc>
                <a:tc>
                  <a:txBody>
                    <a:bodyPr/>
                    <a:lstStyle/>
                    <a:p>
                      <a:pPr algn="ctr"/>
                      <a:r>
                        <a:rPr lang="en-GB" sz="1800" b="1" dirty="0"/>
                        <a:t>More stringent treatment</a:t>
                      </a:r>
                    </a:p>
                  </a:txBody>
                  <a:tcPr anchor="ctr"/>
                </a:tc>
                <a:extLst>
                  <a:ext uri="{0D108BD9-81ED-4DB2-BD59-A6C34878D82A}">
                    <a16:rowId xmlns:a16="http://schemas.microsoft.com/office/drawing/2014/main" val="3111026738"/>
                  </a:ext>
                </a:extLst>
              </a:tr>
              <a:tr h="570974">
                <a:tc>
                  <a:txBody>
                    <a:bodyPr/>
                    <a:lstStyle/>
                    <a:p>
                      <a:pPr algn="ctr"/>
                      <a:r>
                        <a:rPr lang="en-GB" sz="1800" b="1" dirty="0"/>
                        <a:t>EU 15</a:t>
                      </a:r>
                    </a:p>
                  </a:txBody>
                  <a:tcPr anchor="ct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0.2%</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rgbClr val="92D050"/>
                    </a:solidFill>
                  </a:tcP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5.6%</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rgbClr val="FFFF00"/>
                    </a:solidFill>
                  </a:tcP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13.8%</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chemeClr val="accent4"/>
                    </a:solidFill>
                  </a:tcPr>
                </a:tc>
                <a:extLst>
                  <a:ext uri="{0D108BD9-81ED-4DB2-BD59-A6C34878D82A}">
                    <a16:rowId xmlns:a16="http://schemas.microsoft.com/office/drawing/2014/main" val="1548193393"/>
                  </a:ext>
                </a:extLst>
              </a:tr>
              <a:tr h="570974">
                <a:tc>
                  <a:txBody>
                    <a:bodyPr/>
                    <a:lstStyle/>
                    <a:p>
                      <a:pPr algn="ctr"/>
                      <a:r>
                        <a:rPr lang="en-GB" sz="1800" b="1" dirty="0"/>
                        <a:t>EU 13</a:t>
                      </a:r>
                    </a:p>
                  </a:txBody>
                  <a:tcPr anchor="ct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5.7%</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rgbClr val="FFFF00"/>
                    </a:solidFill>
                  </a:tcP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10.3%</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chemeClr val="accent4"/>
                    </a:solidFill>
                  </a:tcP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18.4%</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rgbClr val="FF0000"/>
                    </a:solidFill>
                  </a:tcPr>
                </a:tc>
                <a:extLst>
                  <a:ext uri="{0D108BD9-81ED-4DB2-BD59-A6C34878D82A}">
                    <a16:rowId xmlns:a16="http://schemas.microsoft.com/office/drawing/2014/main" val="3192901295"/>
                  </a:ext>
                </a:extLst>
              </a:tr>
              <a:tr h="570974">
                <a:tc>
                  <a:txBody>
                    <a:bodyPr/>
                    <a:lstStyle/>
                    <a:p>
                      <a:pPr algn="ctr"/>
                      <a:r>
                        <a:rPr lang="en-GB" sz="1800" b="1" dirty="0"/>
                        <a:t>EU 28</a:t>
                      </a:r>
                    </a:p>
                  </a:txBody>
                  <a:tcPr anchor="ct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1.1%</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rgbClr val="92D050"/>
                    </a:solidFill>
                  </a:tcP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6.3%</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rgbClr val="FFFF00"/>
                    </a:solidFill>
                  </a:tcPr>
                </a:tc>
                <a:tc>
                  <a:txBody>
                    <a:bodyPr/>
                    <a:lstStyle/>
                    <a:p>
                      <a:pPr algn="ctr">
                        <a:spcAft>
                          <a:spcPts val="0"/>
                        </a:spcAft>
                      </a:pPr>
                      <a:r>
                        <a:rPr lang="fr-FR"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rPr>
                        <a:t>15.6%</a:t>
                      </a:r>
                      <a:endParaRPr lang="en-GB" sz="1800" b="1" i="0" u="none" strike="noStrike" cap="none" spc="0" baseline="0" dirty="0">
                        <a:ln>
                          <a:noFill/>
                        </a:ln>
                        <a:solidFill>
                          <a:srgbClr val="1F497D"/>
                        </a:solidFill>
                        <a:effectLst/>
                        <a:uFillTx/>
                        <a:latin typeface="Calibri" panose="020F0502020204030204" pitchFamily="34" charset="0"/>
                        <a:ea typeface="Calibri" panose="020F0502020204030204" pitchFamily="34" charset="0"/>
                        <a:cs typeface="+mn-cs"/>
                        <a:sym typeface="Arial"/>
                      </a:endParaRPr>
                    </a:p>
                  </a:txBody>
                  <a:tcPr marL="9525" marR="9525" marT="9525" marB="0" anchor="ctr">
                    <a:solidFill>
                      <a:schemeClr val="accent4"/>
                    </a:solidFill>
                  </a:tcPr>
                </a:tc>
                <a:extLst>
                  <a:ext uri="{0D108BD9-81ED-4DB2-BD59-A6C34878D82A}">
                    <a16:rowId xmlns:a16="http://schemas.microsoft.com/office/drawing/2014/main" val="2941153211"/>
                  </a:ext>
                </a:extLst>
              </a:tr>
            </a:tbl>
          </a:graphicData>
        </a:graphic>
      </p:graphicFrame>
      <p:sp>
        <p:nvSpPr>
          <p:cNvPr id="6" name="Rectangle 5"/>
          <p:cNvSpPr/>
          <p:nvPr/>
        </p:nvSpPr>
        <p:spPr bwMode="auto">
          <a:xfrm>
            <a:off x="179512" y="6365191"/>
            <a:ext cx="6624736" cy="33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GB" sz="1200" b="0" i="1" u="none" strike="noStrike" kern="1200" cap="none" spc="0" normalizeH="0" baseline="0" noProof="0" dirty="0">
                <a:ln>
                  <a:noFill/>
                </a:ln>
                <a:solidFill>
                  <a:srgbClr val="0F5494"/>
                </a:solidFill>
                <a:effectLst/>
                <a:uLnTx/>
                <a:uFillTx/>
                <a:latin typeface="Verdana" pitchFamily="34" charset="0"/>
                <a:cs typeface="Helvetica"/>
              </a:rPr>
              <a:t>Source: 10</a:t>
            </a:r>
            <a:r>
              <a:rPr kumimoji="0" lang="en-GB" sz="1200" b="0" i="1" u="none" strike="noStrike" kern="1200" cap="none" spc="0" normalizeH="0" baseline="30000" noProof="0" dirty="0">
                <a:ln>
                  <a:noFill/>
                </a:ln>
                <a:solidFill>
                  <a:srgbClr val="0F5494"/>
                </a:solidFill>
                <a:effectLst/>
                <a:uLnTx/>
                <a:uFillTx/>
                <a:latin typeface="Verdana" pitchFamily="34" charset="0"/>
                <a:cs typeface="Helvetica"/>
              </a:rPr>
              <a:t>th</a:t>
            </a:r>
            <a:r>
              <a:rPr kumimoji="0" lang="en-GB" sz="1200" b="0" i="1" u="none" strike="noStrike" kern="1200" cap="none" spc="0" normalizeH="0" baseline="0" noProof="0" dirty="0">
                <a:ln>
                  <a:noFill/>
                </a:ln>
                <a:solidFill>
                  <a:srgbClr val="0F5494"/>
                </a:solidFill>
                <a:effectLst/>
                <a:uLnTx/>
                <a:uFillTx/>
                <a:latin typeface="Verdana" pitchFamily="34" charset="0"/>
                <a:cs typeface="Helvetica"/>
              </a:rPr>
              <a:t> EU report on the implementation of the directive, 2016 data </a:t>
            </a:r>
          </a:p>
        </p:txBody>
      </p:sp>
    </p:spTree>
    <p:extLst>
      <p:ext uri="{BB962C8B-B14F-4D97-AF65-F5344CB8AC3E}">
        <p14:creationId xmlns:p14="http://schemas.microsoft.com/office/powerpoint/2010/main" val="9237395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le 1"/>
          <p:cNvSpPr txBox="1">
            <a:spLocks noGrp="1"/>
          </p:cNvSpPr>
          <p:nvPr>
            <p:ph type="title"/>
          </p:nvPr>
        </p:nvSpPr>
        <p:spPr>
          <a:xfrm>
            <a:off x="306809" y="2456"/>
            <a:ext cx="8229600" cy="936626"/>
          </a:xfrm>
          <a:prstGeom prst="rect">
            <a:avLst/>
          </a:prstGeom>
        </p:spPr>
        <p:txBody>
          <a:bodyPr/>
          <a:lstStyle/>
          <a:p>
            <a:pPr algn="ctr"/>
            <a:r>
              <a:rPr lang="fr-BE" dirty="0" err="1"/>
              <a:t>Effectiveness</a:t>
            </a:r>
            <a:r>
              <a:rPr lang="fr-BE" dirty="0"/>
              <a:t> </a:t>
            </a:r>
            <a:endParaRPr dirty="0"/>
          </a:p>
        </p:txBody>
      </p:sp>
      <p:pic>
        <p:nvPicPr>
          <p:cNvPr id="310" name="Picture 4" descr="Picture 4"/>
          <p:cNvPicPr>
            <a:picLocks noChangeAspect="1"/>
          </p:cNvPicPr>
          <p:nvPr/>
        </p:nvPicPr>
        <p:blipFill>
          <a:blip r:embed="rId2">
            <a:extLst/>
          </a:blip>
          <a:stretch>
            <a:fillRect/>
          </a:stretch>
        </p:blipFill>
        <p:spPr>
          <a:xfrm>
            <a:off x="-7674" y="1085200"/>
            <a:ext cx="9029852" cy="4819619"/>
          </a:xfrm>
          <a:prstGeom prst="rect">
            <a:avLst/>
          </a:prstGeom>
          <a:ln w="12700">
            <a:miter lim="400000"/>
          </a:ln>
        </p:spPr>
      </p:pic>
      <p:grpSp>
        <p:nvGrpSpPr>
          <p:cNvPr id="313" name="Rectangle 1"/>
          <p:cNvGrpSpPr/>
          <p:nvPr/>
        </p:nvGrpSpPr>
        <p:grpSpPr>
          <a:xfrm>
            <a:off x="107504" y="6099740"/>
            <a:ext cx="5791135" cy="758260"/>
            <a:chOff x="-370528" y="24402"/>
            <a:chExt cx="5791134" cy="758259"/>
          </a:xfrm>
        </p:grpSpPr>
        <p:sp>
          <p:nvSpPr>
            <p:cNvPr id="311" name="Rettangolo"/>
            <p:cNvSpPr/>
            <p:nvPr/>
          </p:nvSpPr>
          <p:spPr>
            <a:xfrm>
              <a:off x="0" y="24402"/>
              <a:ext cx="5420606" cy="563337"/>
            </a:xfrm>
            <a:prstGeom prst="rect">
              <a:avLst/>
            </a:prstGeom>
            <a:solidFill>
              <a:schemeClr val="accent3">
                <a:lumOff val="44000"/>
              </a:schemeClr>
            </a:solidFill>
            <a:ln w="9525"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b="0"/>
              </a:pPr>
              <a:endParaRPr kumimoji="0" sz="1800" b="0" i="0" u="none" strike="noStrike" kern="0" cap="none" spc="0" normalizeH="0" baseline="0" noProof="0">
                <a:ln>
                  <a:noFill/>
                </a:ln>
                <a:solidFill>
                  <a:srgbClr val="005390"/>
                </a:solidFill>
                <a:effectLst/>
                <a:uLnTx/>
                <a:uFillTx/>
                <a:latin typeface="Verdana"/>
                <a:ea typeface="Verdana"/>
                <a:cs typeface="Verdana"/>
                <a:sym typeface="Verdana"/>
              </a:endParaRPr>
            </a:p>
          </p:txBody>
        </p:sp>
        <p:sp>
          <p:nvSpPr>
            <p:cNvPr id="312" name="Reduction of BOD loads…"/>
            <p:cNvSpPr txBox="1"/>
            <p:nvPr/>
          </p:nvSpPr>
          <p:spPr>
            <a:xfrm>
              <a:off x="-370528" y="170520"/>
              <a:ext cx="5163060" cy="612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a:pPr>
              <a:r>
                <a:rPr kumimoji="0" sz="1800" b="1" i="0" u="none" strike="noStrike" kern="0" cap="none" spc="0" normalizeH="0" baseline="0" noProof="0" dirty="0">
                  <a:ln>
                    <a:noFill/>
                  </a:ln>
                  <a:solidFill>
                    <a:srgbClr val="005390"/>
                  </a:solidFill>
                  <a:effectLst/>
                  <a:uLnTx/>
                  <a:uFillTx/>
                  <a:latin typeface="Verdana"/>
                  <a:ea typeface="Verdana"/>
                  <a:cs typeface="Verdana"/>
                  <a:sym typeface="Verdana"/>
                </a:rPr>
                <a:t>Reduction of BOD loads</a:t>
              </a:r>
              <a:endParaRPr kumimoji="0" sz="1800" b="1" i="0" u="none" strike="noStrike" kern="0" cap="none" spc="0" normalizeH="0" baseline="0" noProof="0" dirty="0">
                <a:ln>
                  <a:noFill/>
                </a:ln>
                <a:solidFill>
                  <a:srgbClr val="8F8F8F">
                    <a:lumOff val="44000"/>
                  </a:srgbClr>
                </a:solidFill>
                <a:effectLst/>
                <a:uLnTx/>
                <a:uFillTx/>
                <a:latin typeface="Verdana"/>
                <a:ea typeface="Verdana"/>
                <a:cs typeface="Verdana"/>
                <a:sym typeface="Verdana"/>
              </a:endParaRPr>
            </a:p>
            <a:p>
              <a:pPr marL="0" marR="0" lvl="0" indent="0" algn="ctr" defTabSz="457200" rtl="0" eaLnBrk="1" fontAlgn="auto" latinLnBrk="0" hangingPunct="0">
                <a:lnSpc>
                  <a:spcPct val="100000"/>
                </a:lnSpc>
                <a:spcBef>
                  <a:spcPts val="0"/>
                </a:spcBef>
                <a:spcAft>
                  <a:spcPts val="0"/>
                </a:spcAft>
                <a:buClrTx/>
                <a:buSzTx/>
                <a:buFontTx/>
                <a:buNone/>
                <a:tabLst/>
                <a:defRPr sz="1600" b="0"/>
              </a:pPr>
              <a:r>
                <a:rPr kumimoji="0" sz="1600" b="0" i="0" u="none" strike="noStrike" kern="0" cap="none" spc="0" normalizeH="0" baseline="0" noProof="0" dirty="0">
                  <a:ln>
                    <a:noFill/>
                  </a:ln>
                  <a:solidFill>
                    <a:srgbClr val="005390"/>
                  </a:solidFill>
                  <a:effectLst/>
                  <a:uLnTx/>
                  <a:uFillTx/>
                  <a:latin typeface="Verdana"/>
                  <a:ea typeface="Verdana"/>
                  <a:cs typeface="Verdana"/>
                  <a:sym typeface="Verdana"/>
                </a:rPr>
                <a:t>tons/year</a:t>
              </a:r>
              <a:r>
                <a:rPr kumimoji="0" lang="fr-BE" sz="1600" b="0" i="0" u="none" strike="noStrike" kern="0" cap="none" spc="0" normalizeH="0" baseline="0" noProof="0" dirty="0">
                  <a:ln>
                    <a:noFill/>
                  </a:ln>
                  <a:solidFill>
                    <a:srgbClr val="005390"/>
                  </a:solidFill>
                  <a:effectLst/>
                  <a:uLnTx/>
                  <a:uFillTx/>
                  <a:latin typeface="Verdana"/>
                  <a:ea typeface="Verdana"/>
                  <a:cs typeface="Verdana"/>
                  <a:sym typeface="Verdana"/>
                </a:rPr>
                <a:t> (source: JRC- </a:t>
              </a:r>
              <a:r>
                <a:rPr kumimoji="0" lang="fr-BE" sz="1600" b="0" i="0" u="none" strike="noStrike" kern="0" cap="none" spc="0" normalizeH="0" baseline="0" noProof="0" dirty="0" err="1">
                  <a:ln>
                    <a:noFill/>
                  </a:ln>
                  <a:solidFill>
                    <a:srgbClr val="005390"/>
                  </a:solidFill>
                  <a:effectLst/>
                  <a:uLnTx/>
                  <a:uFillTx/>
                  <a:latin typeface="Verdana"/>
                  <a:ea typeface="Verdana"/>
                  <a:cs typeface="Verdana"/>
                  <a:sym typeface="Verdana"/>
                </a:rPr>
                <a:t>Modelling</a:t>
              </a:r>
              <a:r>
                <a:rPr kumimoji="0" lang="fr-BE" sz="1600" b="0" i="0" u="none" strike="noStrike" kern="0" cap="none" spc="0" normalizeH="0" baseline="0" noProof="0" dirty="0">
                  <a:ln>
                    <a:noFill/>
                  </a:ln>
                  <a:solidFill>
                    <a:srgbClr val="005390"/>
                  </a:solidFill>
                  <a:effectLst/>
                  <a:uLnTx/>
                  <a:uFillTx/>
                  <a:latin typeface="Verdana"/>
                  <a:ea typeface="Verdana"/>
                  <a:cs typeface="Verdana"/>
                  <a:sym typeface="Verdana"/>
                </a:rPr>
                <a:t>) </a:t>
              </a:r>
              <a:endParaRPr kumimoji="0" sz="1600" b="0" i="0" u="none" strike="noStrike" kern="0" cap="none" spc="0" normalizeH="0" baseline="0" noProof="0" dirty="0">
                <a:ln>
                  <a:noFill/>
                </a:ln>
                <a:solidFill>
                  <a:srgbClr val="005390"/>
                </a:solidFill>
                <a:effectLst/>
                <a:uLnTx/>
                <a:uFillTx/>
                <a:latin typeface="Verdana"/>
                <a:ea typeface="Verdana"/>
                <a:cs typeface="Verdana"/>
                <a:sym typeface="Verdana"/>
              </a:endParaRPr>
            </a:p>
          </p:txBody>
        </p:sp>
      </p:grpSp>
      <p:sp>
        <p:nvSpPr>
          <p:cNvPr id="317" name="Rectangle 6"/>
          <p:cNvSpPr/>
          <p:nvPr/>
        </p:nvSpPr>
        <p:spPr>
          <a:xfrm>
            <a:off x="3419871" y="1650315"/>
            <a:ext cx="2448273" cy="360041"/>
          </a:xfrm>
          <a:prstGeom prst="rect">
            <a:avLst/>
          </a:prstGeom>
          <a:solidFill>
            <a:schemeClr val="accent3">
              <a:lumOff val="44000"/>
            </a:schemeClr>
          </a:solidFill>
          <a:ln>
            <a:solidFill>
              <a:schemeClr val="accent3">
                <a:lumOff val="44000"/>
              </a:schemeClr>
            </a:solidFill>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sz="1800" b="0">
                <a:solidFill>
                  <a:srgbClr val="8F8F8F">
                    <a:lumOff val="44000"/>
                  </a:srgbClr>
                </a:solidFill>
              </a:defRPr>
            </a:pPr>
            <a:endParaRPr kumimoji="0" sz="1800" b="0"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grpSp>
        <p:nvGrpSpPr>
          <p:cNvPr id="320" name="Rectangle 7"/>
          <p:cNvGrpSpPr/>
          <p:nvPr/>
        </p:nvGrpSpPr>
        <p:grpSpPr>
          <a:xfrm>
            <a:off x="3347864" y="1105859"/>
            <a:ext cx="920963" cy="398338"/>
            <a:chOff x="0" y="-1"/>
            <a:chExt cx="848954" cy="370841"/>
          </a:xfrm>
        </p:grpSpPr>
        <p:sp>
          <p:nvSpPr>
            <p:cNvPr id="318" name="Rettangolo"/>
            <p:cNvSpPr/>
            <p:nvPr/>
          </p:nvSpPr>
          <p:spPr>
            <a:xfrm>
              <a:off x="0" y="11160"/>
              <a:ext cx="848954" cy="348520"/>
            </a:xfrm>
            <a:prstGeom prst="rect">
              <a:avLst/>
            </a:prstGeom>
            <a:solidFill>
              <a:srgbClr val="E18B0D"/>
            </a:solidFill>
            <a:ln w="9525" cap="flat">
              <a:solidFill>
                <a:srgbClr val="E18B0D"/>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b="0">
                  <a:solidFill>
                    <a:srgbClr val="8F8F8F">
                      <a:lumOff val="44000"/>
                    </a:srgbClr>
                  </a:solidFill>
                </a:defRPr>
              </a:pPr>
              <a:endParaRPr kumimoji="0" sz="1800" b="0"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319" name="1990"/>
            <p:cNvSpPr txBox="1"/>
            <p:nvPr/>
          </p:nvSpPr>
          <p:spPr>
            <a:xfrm>
              <a:off x="0" y="-1"/>
              <a:ext cx="848954"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800" b="0">
                  <a:solidFill>
                    <a:schemeClr val="accent3">
                      <a:lumOff val="44000"/>
                    </a:schemeClr>
                  </a:solidFil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rgbClr val="8F8F8F">
                      <a:lumOff val="44000"/>
                    </a:srgbClr>
                  </a:solidFill>
                  <a:effectLst/>
                  <a:uLnTx/>
                  <a:uFillTx/>
                  <a:latin typeface="Verdana"/>
                  <a:ea typeface="Verdana"/>
                  <a:cs typeface="Verdana"/>
                  <a:sym typeface="Verdana"/>
                </a:rPr>
                <a:t>1990</a:t>
              </a:r>
            </a:p>
          </p:txBody>
        </p:sp>
      </p:grpSp>
      <p:grpSp>
        <p:nvGrpSpPr>
          <p:cNvPr id="323" name="Rectangle 8"/>
          <p:cNvGrpSpPr/>
          <p:nvPr/>
        </p:nvGrpSpPr>
        <p:grpSpPr>
          <a:xfrm>
            <a:off x="4302983" y="1105859"/>
            <a:ext cx="933426" cy="378252"/>
            <a:chOff x="-84470" y="11160"/>
            <a:chExt cx="933424" cy="378251"/>
          </a:xfrm>
        </p:grpSpPr>
        <p:sp>
          <p:nvSpPr>
            <p:cNvPr id="321" name="Rettangolo"/>
            <p:cNvSpPr/>
            <p:nvPr/>
          </p:nvSpPr>
          <p:spPr>
            <a:xfrm>
              <a:off x="0" y="11160"/>
              <a:ext cx="848954" cy="348520"/>
            </a:xfrm>
            <a:prstGeom prst="rect">
              <a:avLst/>
            </a:prstGeom>
            <a:solidFill>
              <a:srgbClr val="00B0F0"/>
            </a:solidFill>
            <a:ln w="9525" cap="flat">
              <a:solidFill>
                <a:srgbClr val="24A1FF"/>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b="0">
                  <a:solidFill>
                    <a:srgbClr val="8F8F8F">
                      <a:lumOff val="44000"/>
                    </a:srgbClr>
                  </a:solidFill>
                </a:defRPr>
              </a:pPr>
              <a:endParaRPr kumimoji="0" sz="1800" b="0"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322" name="today"/>
            <p:cNvSpPr txBox="1"/>
            <p:nvPr/>
          </p:nvSpPr>
          <p:spPr>
            <a:xfrm>
              <a:off x="-84470" y="20082"/>
              <a:ext cx="933424"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800" b="0">
                  <a:solidFill>
                    <a:schemeClr val="accent3">
                      <a:lumOff val="44000"/>
                    </a:schemeClr>
                  </a:solidFil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fr-BE" sz="1800" b="0" i="0" u="none" strike="noStrike" kern="0" cap="none" spc="0" normalizeH="0" baseline="0" noProof="0" dirty="0">
                  <a:ln>
                    <a:noFill/>
                  </a:ln>
                  <a:solidFill>
                    <a:srgbClr val="8F8F8F">
                      <a:lumOff val="44000"/>
                    </a:srgbClr>
                  </a:solidFill>
                  <a:effectLst/>
                  <a:uLnTx/>
                  <a:uFillTx/>
                  <a:latin typeface="Verdana"/>
                  <a:ea typeface="Verdana"/>
                  <a:cs typeface="Verdana"/>
                  <a:sym typeface="Verdana"/>
                </a:rPr>
                <a:t>T</a:t>
              </a:r>
              <a:r>
                <a:rPr kumimoji="0" sz="1800" b="0" i="0" u="none" strike="noStrike" kern="0" cap="none" spc="0" normalizeH="0" baseline="0" noProof="0" dirty="0" err="1">
                  <a:ln>
                    <a:noFill/>
                  </a:ln>
                  <a:solidFill>
                    <a:srgbClr val="8F8F8F">
                      <a:lumOff val="44000"/>
                    </a:srgbClr>
                  </a:solidFill>
                  <a:effectLst/>
                  <a:uLnTx/>
                  <a:uFillTx/>
                  <a:latin typeface="Verdana"/>
                  <a:ea typeface="Verdana"/>
                  <a:cs typeface="Verdana"/>
                  <a:sym typeface="Verdana"/>
                </a:rPr>
                <a:t>oday</a:t>
              </a:r>
              <a:endParaRPr kumimoji="0" sz="1800" b="0" i="0" u="none" strike="noStrike" kern="0" cap="none" spc="0" normalizeH="0" baseline="0" noProof="0" dirty="0">
                <a:ln>
                  <a:noFill/>
                </a:ln>
                <a:solidFill>
                  <a:srgbClr val="8F8F8F">
                    <a:lumOff val="44000"/>
                  </a:srgbClr>
                </a:solidFill>
                <a:effectLst/>
                <a:uLnTx/>
                <a:uFillTx/>
                <a:latin typeface="Verdana"/>
                <a:ea typeface="Verdana"/>
                <a:cs typeface="Verdana"/>
                <a:sym typeface="Verdana"/>
              </a:endParaRPr>
            </a:p>
          </p:txBody>
        </p:sp>
      </p:grpSp>
      <p:grpSp>
        <p:nvGrpSpPr>
          <p:cNvPr id="326" name="Rectangle 9"/>
          <p:cNvGrpSpPr/>
          <p:nvPr/>
        </p:nvGrpSpPr>
        <p:grpSpPr>
          <a:xfrm>
            <a:off x="5270565" y="1094700"/>
            <a:ext cx="848955" cy="370841"/>
            <a:chOff x="0" y="0"/>
            <a:chExt cx="848953" cy="370840"/>
          </a:xfrm>
        </p:grpSpPr>
        <p:sp>
          <p:nvSpPr>
            <p:cNvPr id="324" name="Rettangolo"/>
            <p:cNvSpPr/>
            <p:nvPr/>
          </p:nvSpPr>
          <p:spPr>
            <a:xfrm>
              <a:off x="0" y="11160"/>
              <a:ext cx="848954" cy="348520"/>
            </a:xfrm>
            <a:prstGeom prst="rect">
              <a:avLst/>
            </a:prstGeom>
            <a:solidFill>
              <a:srgbClr val="BFBFBF"/>
            </a:solidFill>
            <a:ln w="9525" cap="flat">
              <a:solidFill>
                <a:srgbClr val="BFBFBF"/>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900" b="0">
                  <a:solidFill>
                    <a:srgbClr val="8F8F8F">
                      <a:lumOff val="44000"/>
                    </a:srgbClr>
                  </a:solidFill>
                </a:defRPr>
              </a:pPr>
              <a:endParaRPr kumimoji="0" sz="900" b="0"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325" name="Full compliance"/>
            <p:cNvSpPr txBox="1"/>
            <p:nvPr/>
          </p:nvSpPr>
          <p:spPr>
            <a:xfrm>
              <a:off x="0" y="-1"/>
              <a:ext cx="848954"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900" b="0">
                  <a:solidFill>
                    <a:schemeClr val="accent3">
                      <a:lumOff val="44000"/>
                    </a:schemeClr>
                  </a:solidFil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8F8F8F">
                      <a:lumOff val="44000"/>
                    </a:srgbClr>
                  </a:solidFill>
                  <a:effectLst/>
                  <a:uLnTx/>
                  <a:uFillTx/>
                  <a:latin typeface="Verdana"/>
                  <a:ea typeface="Verdana"/>
                  <a:cs typeface="Verdana"/>
                  <a:sym typeface="Verdana"/>
                </a:rPr>
                <a:t>Full compliance</a:t>
              </a:r>
            </a:p>
          </p:txBody>
        </p:sp>
      </p:grpSp>
    </p:spTree>
    <p:extLst>
      <p:ext uri="{BB962C8B-B14F-4D97-AF65-F5344CB8AC3E}">
        <p14:creationId xmlns:p14="http://schemas.microsoft.com/office/powerpoint/2010/main" val="2568079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xfrm>
            <a:off x="482693" y="37508"/>
            <a:ext cx="8229600" cy="720000"/>
          </a:xfrm>
          <a:prstGeom prst="rect">
            <a:avLst/>
          </a:prstGeom>
        </p:spPr>
        <p:txBody>
          <a:bodyPr/>
          <a:lstStyle/>
          <a:p>
            <a:pPr algn="ctr"/>
            <a:r>
              <a:rPr lang="fr-BE" dirty="0" err="1"/>
              <a:t>Effectiveness</a:t>
            </a:r>
            <a:endParaRPr dirty="0"/>
          </a:p>
        </p:txBody>
      </p:sp>
      <p:pic>
        <p:nvPicPr>
          <p:cNvPr id="335" name="Picture 2" descr="Picture 2"/>
          <p:cNvPicPr>
            <a:picLocks noChangeAspect="1"/>
          </p:cNvPicPr>
          <p:nvPr/>
        </p:nvPicPr>
        <p:blipFill>
          <a:blip r:embed="rId3">
            <a:extLst/>
          </a:blip>
          <a:stretch>
            <a:fillRect/>
          </a:stretch>
        </p:blipFill>
        <p:spPr>
          <a:xfrm>
            <a:off x="440761" y="1124743"/>
            <a:ext cx="8370975" cy="4824619"/>
          </a:xfrm>
          <a:prstGeom prst="rect">
            <a:avLst/>
          </a:prstGeom>
          <a:ln w="12700">
            <a:miter lim="400000"/>
          </a:ln>
        </p:spPr>
      </p:pic>
      <p:grpSp>
        <p:nvGrpSpPr>
          <p:cNvPr id="342" name="Rectangle 6"/>
          <p:cNvGrpSpPr/>
          <p:nvPr/>
        </p:nvGrpSpPr>
        <p:grpSpPr>
          <a:xfrm>
            <a:off x="482693" y="5963832"/>
            <a:ext cx="3744417" cy="802641"/>
            <a:chOff x="0" y="0"/>
            <a:chExt cx="3744416" cy="802640"/>
          </a:xfrm>
        </p:grpSpPr>
        <p:sp>
          <p:nvSpPr>
            <p:cNvPr id="340" name="Rettangolo"/>
            <p:cNvSpPr/>
            <p:nvPr/>
          </p:nvSpPr>
          <p:spPr>
            <a:xfrm>
              <a:off x="0" y="113328"/>
              <a:ext cx="3744417" cy="575984"/>
            </a:xfrm>
            <a:prstGeom prst="rect">
              <a:avLst/>
            </a:prstGeom>
            <a:solidFill>
              <a:schemeClr val="accent3">
                <a:lumOff val="44000"/>
              </a:schemeClr>
            </a:solidFill>
            <a:ln w="9525" cap="flat">
              <a:solidFill>
                <a:schemeClr val="accent3">
                  <a:lumOff val="44000"/>
                </a:schemeClr>
              </a:solidFill>
              <a:prstDash val="solid"/>
              <a:round/>
            </a:ln>
            <a:effectLst/>
          </p:spPr>
          <p:txBody>
            <a:bodyPr wrap="square" lIns="45719" tIns="45719" rIns="45719" bIns="45719" numCol="1" anchor="ctr">
              <a:noAutofit/>
            </a:bodyPr>
            <a:lstStyle/>
            <a:p>
              <a:pPr algn="ctr" defTabSz="457200">
                <a:defRPr sz="1400" b="0"/>
              </a:pPr>
              <a:endParaRPr/>
            </a:p>
          </p:txBody>
        </p:sp>
        <p:sp>
          <p:nvSpPr>
            <p:cNvPr id="341" name="BOD in European rivers…"/>
            <p:cNvSpPr txBox="1"/>
            <p:nvPr/>
          </p:nvSpPr>
          <p:spPr>
            <a:xfrm>
              <a:off x="0" y="0"/>
              <a:ext cx="3744417" cy="802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defTabSz="457200">
                <a:defRPr sz="1800"/>
              </a:pPr>
              <a:r>
                <a:rPr dirty="0"/>
                <a:t>BOD in European rivers</a:t>
              </a:r>
              <a:endParaRPr dirty="0">
                <a:solidFill>
                  <a:schemeClr val="accent3">
                    <a:lumOff val="44000"/>
                  </a:schemeClr>
                </a:solidFill>
              </a:endParaRPr>
            </a:p>
            <a:p>
              <a:pPr algn="ctr" defTabSz="457200">
                <a:defRPr sz="1400" b="0"/>
              </a:pPr>
              <a:r>
                <a:rPr dirty="0"/>
                <a:t>annual mean concentrations, based on monitored data</a:t>
              </a:r>
              <a:r>
                <a:rPr lang="fr-BE" dirty="0"/>
                <a:t> – Source EEA</a:t>
              </a:r>
              <a:endParaRPr dirty="0"/>
            </a:p>
          </p:txBody>
        </p:sp>
      </p:grpSp>
    </p:spTree>
    <p:extLst>
      <p:ext uri="{BB962C8B-B14F-4D97-AF65-F5344CB8AC3E}">
        <p14:creationId xmlns:p14="http://schemas.microsoft.com/office/powerpoint/2010/main" val="6632547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r>
              <a:rPr lang="en-GB" dirty="0"/>
              <a:t>Effectiveness(beyond targets)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2776"/>
            <a:ext cx="8229600" cy="4536504"/>
          </a:xfrm>
          <a:prstGeom prst="rect">
            <a:avLst/>
          </a:prstGeom>
          <a:noFill/>
        </p:spPr>
      </p:pic>
      <p:sp>
        <p:nvSpPr>
          <p:cNvPr id="2" name="Rectangle 1"/>
          <p:cNvSpPr/>
          <p:nvPr/>
        </p:nvSpPr>
        <p:spPr>
          <a:xfrm>
            <a:off x="323528" y="6111757"/>
            <a:ext cx="5894312" cy="575983"/>
          </a:xfrm>
          <a:prstGeom prst="rect">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FFFF"/>
                </a:solidFill>
                <a:effectLst/>
                <a:uLnTx/>
                <a:uFillTx/>
                <a:latin typeface="Verdana"/>
                <a:ea typeface="+mn-ea"/>
                <a:cs typeface="+mn-cs"/>
              </a:rPr>
              <a:t>metachemical</a:t>
            </a:r>
            <a:r>
              <a:rPr kumimoji="0" lang="it-IT" sz="1800" b="0" i="0" u="none" strike="noStrike" kern="1200" cap="none" spc="0" normalizeH="0" baseline="0" noProof="0" dirty="0">
                <a:ln>
                  <a:noFill/>
                </a:ln>
                <a:solidFill>
                  <a:srgbClr val="FFFFFF"/>
                </a:solidFill>
                <a:effectLst/>
                <a:uLnTx/>
                <a:uFillTx/>
                <a:latin typeface="Verdana"/>
                <a:ea typeface="+mn-ea"/>
                <a:cs typeface="+mn-cs"/>
              </a:rPr>
              <a:t> c#3, e.g. estrone (E1), </a:t>
            </a:r>
            <a:r>
              <a:rPr kumimoji="0" lang="it-IT" sz="1800" b="0" i="0" u="none" strike="noStrike" kern="1200" cap="none" spc="0" normalizeH="0" baseline="0" noProof="0" dirty="0" err="1">
                <a:ln>
                  <a:noFill/>
                </a:ln>
                <a:solidFill>
                  <a:srgbClr val="FFFFFF"/>
                </a:solidFill>
                <a:effectLst/>
                <a:uLnTx/>
                <a:uFillTx/>
                <a:latin typeface="Verdana"/>
                <a:ea typeface="+mn-ea"/>
                <a:cs typeface="+mn-cs"/>
              </a:rPr>
              <a:t>estradiol</a:t>
            </a:r>
            <a:r>
              <a:rPr kumimoji="0" lang="it-IT" sz="1800" b="0" i="0" u="none" strike="noStrike" kern="1200" cap="none" spc="0" normalizeH="0" baseline="0" noProof="0" dirty="0">
                <a:ln>
                  <a:noFill/>
                </a:ln>
                <a:solidFill>
                  <a:srgbClr val="FFFFFF"/>
                </a:solidFill>
                <a:effectLst/>
                <a:uLnTx/>
                <a:uFillTx/>
                <a:latin typeface="Verdana"/>
                <a:ea typeface="+mn-ea"/>
                <a:cs typeface="+mn-cs"/>
              </a:rPr>
              <a:t> (E2), </a:t>
            </a:r>
            <a:r>
              <a:rPr kumimoji="0" lang="it-IT" sz="1800" b="0" i="0" u="none" strike="noStrike" kern="1200" cap="none" spc="0" normalizeH="0" baseline="0" noProof="0" dirty="0" err="1">
                <a:ln>
                  <a:noFill/>
                </a:ln>
                <a:solidFill>
                  <a:srgbClr val="FFFFFF"/>
                </a:solidFill>
                <a:effectLst/>
                <a:uLnTx/>
                <a:uFillTx/>
                <a:latin typeface="Verdana"/>
                <a:ea typeface="+mn-ea"/>
                <a:cs typeface="+mn-cs"/>
              </a:rPr>
              <a:t>Bisphenol</a:t>
            </a:r>
            <a:r>
              <a:rPr kumimoji="0" lang="it-IT" sz="1800" b="0" i="0" u="none" strike="noStrike" kern="1200" cap="none" spc="0" normalizeH="0" baseline="0" noProof="0" dirty="0">
                <a:ln>
                  <a:noFill/>
                </a:ln>
                <a:solidFill>
                  <a:srgbClr val="FFFFFF"/>
                </a:solidFill>
                <a:effectLst/>
                <a:uLnTx/>
                <a:uFillTx/>
                <a:latin typeface="Verdana"/>
                <a:ea typeface="+mn-ea"/>
                <a:cs typeface="+mn-cs"/>
              </a:rPr>
              <a:t> A</a:t>
            </a: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extBox 4"/>
          <p:cNvSpPr txBox="1"/>
          <p:nvPr/>
        </p:nvSpPr>
        <p:spPr>
          <a:xfrm>
            <a:off x="7236296" y="5949280"/>
            <a:ext cx="2376264" cy="338554"/>
          </a:xfrm>
          <a:prstGeom prst="rect">
            <a:avLst/>
          </a:prstGeom>
          <a:noFill/>
        </p:spPr>
        <p:txBody>
          <a:bodyPr wrap="square" rtlCol="0">
            <a:spAutoFit/>
          </a:bodyPr>
          <a:lstStyle/>
          <a:p>
            <a:r>
              <a:rPr lang="en-GB" sz="1600" b="0" dirty="0">
                <a:solidFill>
                  <a:srgbClr val="0F5494"/>
                </a:solidFill>
              </a:rPr>
              <a:t>Source: JRC 2019</a:t>
            </a:r>
          </a:p>
        </p:txBody>
      </p:sp>
    </p:spTree>
    <p:extLst>
      <p:ext uri="{BB962C8B-B14F-4D97-AF65-F5344CB8AC3E}">
        <p14:creationId xmlns:p14="http://schemas.microsoft.com/office/powerpoint/2010/main" val="251725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99652"/>
            <a:ext cx="8229600" cy="936625"/>
          </a:xfrm>
        </p:spPr>
        <p:txBody>
          <a:bodyPr/>
          <a:lstStyle/>
          <a:p>
            <a:r>
              <a:rPr lang="en-GB" dirty="0"/>
              <a:t>Effectiveness -Danube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3536"/>
            <a:ext cx="623709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420888"/>
            <a:ext cx="6262065" cy="433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6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itle 1"/>
          <p:cNvSpPr txBox="1">
            <a:spLocks noGrp="1"/>
          </p:cNvSpPr>
          <p:nvPr>
            <p:ph type="title"/>
          </p:nvPr>
        </p:nvSpPr>
        <p:spPr>
          <a:xfrm>
            <a:off x="457200" y="332054"/>
            <a:ext cx="8229600" cy="936626"/>
          </a:xfrm>
          <a:prstGeom prst="rect">
            <a:avLst/>
          </a:prstGeom>
        </p:spPr>
        <p:txBody>
          <a:bodyPr/>
          <a:lstStyle/>
          <a:p>
            <a:r>
              <a:rPr lang="fr-BE" dirty="0"/>
              <a:t>Not </a:t>
            </a:r>
            <a:r>
              <a:rPr dirty="0"/>
              <a:t>all is perfect … </a:t>
            </a:r>
          </a:p>
        </p:txBody>
      </p:sp>
      <p:grpSp>
        <p:nvGrpSpPr>
          <p:cNvPr id="381" name="Diagram 1"/>
          <p:cNvGrpSpPr/>
          <p:nvPr/>
        </p:nvGrpSpPr>
        <p:grpSpPr>
          <a:xfrm>
            <a:off x="251519" y="1271067"/>
            <a:ext cx="8712971" cy="4891846"/>
            <a:chOff x="0" y="0"/>
            <a:chExt cx="8712969" cy="4891844"/>
          </a:xfrm>
        </p:grpSpPr>
        <p:grpSp>
          <p:nvGrpSpPr>
            <p:cNvPr id="365" name="Raggruppa"/>
            <p:cNvGrpSpPr/>
            <p:nvPr/>
          </p:nvGrpSpPr>
          <p:grpSpPr>
            <a:xfrm>
              <a:off x="3136668" y="120607"/>
              <a:ext cx="5576300" cy="1336803"/>
              <a:chOff x="0" y="0"/>
              <a:chExt cx="5576299" cy="1336801"/>
            </a:xfrm>
          </p:grpSpPr>
          <p:sp>
            <p:nvSpPr>
              <p:cNvPr id="363" name="Forma"/>
              <p:cNvSpPr/>
              <p:nvPr/>
            </p:nvSpPr>
            <p:spPr>
              <a:xfrm rot="5400000">
                <a:off x="2156944" y="-2119749"/>
                <a:ext cx="1262412" cy="55763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365"/>
                      <a:pt x="21600" y="815"/>
                    </a:cubicBezTo>
                    <a:lnTo>
                      <a:pt x="21600" y="21600"/>
                    </a:lnTo>
                    <a:lnTo>
                      <a:pt x="0" y="21600"/>
                    </a:lnTo>
                    <a:lnTo>
                      <a:pt x="0" y="815"/>
                    </a:lnTo>
                    <a:cubicBezTo>
                      <a:pt x="0" y="365"/>
                      <a:pt x="1612" y="0"/>
                      <a:pt x="3600" y="0"/>
                    </a:cubicBezTo>
                    <a:close/>
                  </a:path>
                </a:pathLst>
              </a:custGeom>
              <a:solidFill>
                <a:srgbClr val="CACFDB">
                  <a:alpha val="90000"/>
                </a:srgbClr>
              </a:solidFill>
              <a:ln w="25400" cap="flat">
                <a:solidFill>
                  <a:srgbClr val="CACFDB">
                    <a:alpha val="90000"/>
                  </a:srgbClr>
                </a:solidFill>
                <a:prstDash val="solid"/>
                <a:round/>
              </a:ln>
              <a:effectLst/>
            </p:spPr>
            <p:txBody>
              <a:bodyPr wrap="square" lIns="45719" tIns="45719" rIns="45719" bIns="45719" numCol="1" anchor="ctr">
                <a:noAutofit/>
              </a:bodyPr>
              <a:lstStyle/>
              <a:p>
                <a:pPr defTabSz="622300">
                  <a:lnSpc>
                    <a:spcPct val="90000"/>
                  </a:lnSpc>
                  <a:spcBef>
                    <a:spcPts val="1300"/>
                  </a:spcBef>
                  <a:defRPr sz="1400">
                    <a:solidFill>
                      <a:srgbClr val="FFD624"/>
                    </a:solidFill>
                  </a:defRPr>
                </a:pPr>
                <a:endParaRPr/>
              </a:p>
            </p:txBody>
          </p:sp>
          <p:sp>
            <p:nvSpPr>
              <p:cNvPr id="364" name="Overall right parameters are covered, but:…"/>
              <p:cNvSpPr txBox="1"/>
              <p:nvPr/>
            </p:nvSpPr>
            <p:spPr>
              <a:xfrm>
                <a:off x="0" y="0"/>
                <a:ext cx="5514674" cy="13368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9" tIns="26669" rIns="26669" bIns="26669" numCol="1" anchor="ctr">
                <a:spAutoFit/>
              </a:bodyPr>
              <a:lstStyle/>
              <a:p>
                <a:pPr marL="114300" lvl="1" indent="-114300" defTabSz="622300">
                  <a:lnSpc>
                    <a:spcPct val="90000"/>
                  </a:lnSpc>
                  <a:spcBef>
                    <a:spcPts val="200"/>
                  </a:spcBef>
                  <a:buSzPct val="100000"/>
                  <a:buChar char="•"/>
                  <a:defRPr sz="1400">
                    <a:solidFill>
                      <a:srgbClr val="FFD624"/>
                    </a:solidFill>
                  </a:defRPr>
                </a:pPr>
                <a:r>
                  <a:rPr dirty="0">
                    <a:solidFill>
                      <a:schemeClr val="tx1"/>
                    </a:solidFill>
                  </a:rPr>
                  <a:t>Overall right parameters are covered, but:</a:t>
                </a:r>
              </a:p>
              <a:p>
                <a:pPr marL="228600" lvl="2" indent="-114300" defTabSz="622300">
                  <a:lnSpc>
                    <a:spcPct val="90000"/>
                  </a:lnSpc>
                  <a:spcBef>
                    <a:spcPts val="200"/>
                  </a:spcBef>
                  <a:buSzPct val="100000"/>
                  <a:buChar char="•"/>
                  <a:defRPr sz="1400">
                    <a:solidFill>
                      <a:srgbClr val="FFD624"/>
                    </a:solidFill>
                  </a:defRPr>
                </a:pPr>
                <a:r>
                  <a:rPr dirty="0">
                    <a:solidFill>
                      <a:schemeClr val="tx1"/>
                    </a:solidFill>
                  </a:rPr>
                  <a:t>COD methodology = based on a SVCH. </a:t>
                </a:r>
              </a:p>
              <a:p>
                <a:pPr marL="228600" lvl="2" indent="-114300" defTabSz="622300">
                  <a:lnSpc>
                    <a:spcPct val="90000"/>
                  </a:lnSpc>
                  <a:spcBef>
                    <a:spcPts val="200"/>
                  </a:spcBef>
                  <a:buSzPct val="100000"/>
                  <a:buChar char="•"/>
                  <a:defRPr sz="1400">
                    <a:solidFill>
                      <a:srgbClr val="FFD624"/>
                    </a:solidFill>
                  </a:defRPr>
                </a:pPr>
                <a:r>
                  <a:rPr dirty="0">
                    <a:solidFill>
                      <a:schemeClr val="tx1"/>
                    </a:solidFill>
                  </a:rPr>
                  <a:t>No adaptation to changing external factors/technologies</a:t>
                </a:r>
              </a:p>
              <a:p>
                <a:pPr marL="228600" lvl="2" indent="-114300" defTabSz="622300">
                  <a:lnSpc>
                    <a:spcPct val="90000"/>
                  </a:lnSpc>
                  <a:spcBef>
                    <a:spcPts val="200"/>
                  </a:spcBef>
                  <a:buSzPct val="100000"/>
                  <a:buChar char="•"/>
                  <a:defRPr sz="1400">
                    <a:solidFill>
                      <a:srgbClr val="FFD624"/>
                    </a:solidFill>
                  </a:defRPr>
                </a:pPr>
                <a:r>
                  <a:rPr dirty="0">
                    <a:solidFill>
                      <a:schemeClr val="tx1"/>
                    </a:solidFill>
                  </a:rPr>
                  <a:t>Lack of representativeness of the sampling (frequency)</a:t>
                </a:r>
              </a:p>
            </p:txBody>
          </p:sp>
        </p:grpSp>
        <p:grpSp>
          <p:nvGrpSpPr>
            <p:cNvPr id="368" name="Raggruppa"/>
            <p:cNvGrpSpPr/>
            <p:nvPr/>
          </p:nvGrpSpPr>
          <p:grpSpPr>
            <a:xfrm>
              <a:off x="0" y="0"/>
              <a:ext cx="3136669" cy="1578013"/>
              <a:chOff x="0" y="0"/>
              <a:chExt cx="3136668" cy="1578012"/>
            </a:xfrm>
          </p:grpSpPr>
          <p:sp>
            <p:nvSpPr>
              <p:cNvPr id="366" name="Rettangolo arrotondato"/>
              <p:cNvSpPr/>
              <p:nvPr/>
            </p:nvSpPr>
            <p:spPr>
              <a:xfrm>
                <a:off x="0" y="0"/>
                <a:ext cx="3136669" cy="1578013"/>
              </a:xfrm>
              <a:prstGeom prst="roundRect">
                <a:avLst>
                  <a:gd name="adj" fmla="val 16667"/>
                </a:avLst>
              </a:prstGeom>
              <a:solidFill>
                <a:schemeClr val="accent1"/>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1511300">
                  <a:lnSpc>
                    <a:spcPct val="90000"/>
                  </a:lnSpc>
                  <a:spcBef>
                    <a:spcPts val="3100"/>
                  </a:spcBef>
                  <a:defRPr sz="3400">
                    <a:solidFill>
                      <a:schemeClr val="accent3">
                        <a:lumOff val="44000"/>
                      </a:schemeClr>
                    </a:solidFill>
                  </a:defRPr>
                </a:pPr>
                <a:endParaRPr/>
              </a:p>
            </p:txBody>
          </p:sp>
          <p:sp>
            <p:nvSpPr>
              <p:cNvPr id="367" name="Monitoring"/>
              <p:cNvSpPr txBox="1"/>
              <p:nvPr/>
            </p:nvSpPr>
            <p:spPr>
              <a:xfrm>
                <a:off x="77031" y="463886"/>
                <a:ext cx="2982605" cy="650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4769" tIns="64769" rIns="64769" bIns="64769" numCol="1" anchor="ctr">
                <a:spAutoFit/>
              </a:bodyPr>
              <a:lstStyle>
                <a:lvl1pPr algn="ctr" defTabSz="1511300">
                  <a:lnSpc>
                    <a:spcPct val="90000"/>
                  </a:lnSpc>
                  <a:spcBef>
                    <a:spcPts val="1400"/>
                  </a:spcBef>
                  <a:defRPr sz="3400">
                    <a:solidFill>
                      <a:schemeClr val="accent3">
                        <a:lumOff val="44000"/>
                      </a:schemeClr>
                    </a:solidFill>
                  </a:defRPr>
                </a:lvl1pPr>
              </a:lstStyle>
              <a:p>
                <a:r>
                  <a:t>Monitoring</a:t>
                </a:r>
              </a:p>
            </p:txBody>
          </p:sp>
        </p:grpSp>
        <p:grpSp>
          <p:nvGrpSpPr>
            <p:cNvPr id="371" name="Raggruppa"/>
            <p:cNvGrpSpPr/>
            <p:nvPr/>
          </p:nvGrpSpPr>
          <p:grpSpPr>
            <a:xfrm>
              <a:off x="3136668" y="1793523"/>
              <a:ext cx="5576300" cy="1304799"/>
              <a:chOff x="0" y="0"/>
              <a:chExt cx="5576299" cy="1304797"/>
            </a:xfrm>
          </p:grpSpPr>
          <p:sp>
            <p:nvSpPr>
              <p:cNvPr id="369" name="Forma"/>
              <p:cNvSpPr/>
              <p:nvPr/>
            </p:nvSpPr>
            <p:spPr>
              <a:xfrm rot="5400000">
                <a:off x="2156944" y="-2135751"/>
                <a:ext cx="1262412" cy="55763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365"/>
                      <a:pt x="21600" y="815"/>
                    </a:cubicBezTo>
                    <a:lnTo>
                      <a:pt x="21600" y="21600"/>
                    </a:lnTo>
                    <a:lnTo>
                      <a:pt x="0" y="21600"/>
                    </a:lnTo>
                    <a:lnTo>
                      <a:pt x="0" y="815"/>
                    </a:lnTo>
                    <a:cubicBezTo>
                      <a:pt x="0" y="365"/>
                      <a:pt x="1612" y="0"/>
                      <a:pt x="3600" y="0"/>
                    </a:cubicBezTo>
                    <a:close/>
                  </a:path>
                </a:pathLst>
              </a:custGeom>
              <a:solidFill>
                <a:srgbClr val="CACFDB">
                  <a:alpha val="90000"/>
                </a:srgbClr>
              </a:solidFill>
              <a:ln w="25400" cap="flat">
                <a:solidFill>
                  <a:srgbClr val="CACFDB">
                    <a:alpha val="90000"/>
                  </a:srgbClr>
                </a:solidFill>
                <a:prstDash val="solid"/>
                <a:round/>
              </a:ln>
              <a:effectLst/>
            </p:spPr>
            <p:txBody>
              <a:bodyPr wrap="square" lIns="45719" tIns="45719" rIns="45719" bIns="45719" numCol="1" anchor="ctr">
                <a:noAutofit/>
              </a:bodyPr>
              <a:lstStyle/>
              <a:p>
                <a:pPr defTabSz="622300">
                  <a:lnSpc>
                    <a:spcPct val="90000"/>
                  </a:lnSpc>
                  <a:spcBef>
                    <a:spcPts val="1300"/>
                  </a:spcBef>
                  <a:defRPr sz="1400">
                    <a:solidFill>
                      <a:srgbClr val="FFD624"/>
                    </a:solidFill>
                  </a:defRPr>
                </a:pPr>
                <a:endParaRPr/>
              </a:p>
            </p:txBody>
          </p:sp>
          <p:sp>
            <p:nvSpPr>
              <p:cNvPr id="370" name="Overall effective for main purpose = monitoring implementation progress and SIIF was step forward, but:…"/>
              <p:cNvSpPr txBox="1"/>
              <p:nvPr/>
            </p:nvSpPr>
            <p:spPr>
              <a:xfrm>
                <a:off x="0" y="-1"/>
                <a:ext cx="5514674" cy="1304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9" tIns="26669" rIns="26669" bIns="26669" numCol="1" anchor="ctr">
                <a:spAutoFit/>
              </a:bodyPr>
              <a:lstStyle/>
              <a:p>
                <a:pPr marL="114300" lvl="1" indent="-114300" defTabSz="622300">
                  <a:lnSpc>
                    <a:spcPct val="90000"/>
                  </a:lnSpc>
                  <a:spcBef>
                    <a:spcPts val="200"/>
                  </a:spcBef>
                  <a:buSzPct val="100000"/>
                  <a:buChar char="•"/>
                  <a:defRPr sz="1400">
                    <a:solidFill>
                      <a:srgbClr val="FFD624"/>
                    </a:solidFill>
                  </a:defRPr>
                </a:pPr>
                <a:r>
                  <a:rPr dirty="0">
                    <a:solidFill>
                      <a:schemeClr val="tx1"/>
                    </a:solidFill>
                  </a:rPr>
                  <a:t>Overall effective for main purpose = monitoring implementation progress and SIIF was step forward, but:</a:t>
                </a:r>
              </a:p>
              <a:p>
                <a:pPr marL="228600" lvl="2" indent="-114300" defTabSz="622300">
                  <a:lnSpc>
                    <a:spcPct val="90000"/>
                  </a:lnSpc>
                  <a:spcBef>
                    <a:spcPts val="200"/>
                  </a:spcBef>
                  <a:buSzPct val="100000"/>
                  <a:buChar char="•"/>
                  <a:defRPr sz="1400">
                    <a:solidFill>
                      <a:srgbClr val="FFD624"/>
                    </a:solidFill>
                  </a:defRPr>
                </a:pPr>
                <a:r>
                  <a:rPr dirty="0">
                    <a:solidFill>
                      <a:schemeClr val="tx1"/>
                    </a:solidFill>
                  </a:rPr>
                  <a:t>Information not made available very quickly</a:t>
                </a:r>
              </a:p>
              <a:p>
                <a:pPr marL="228600" lvl="2" indent="-114300" defTabSz="622300">
                  <a:lnSpc>
                    <a:spcPct val="90000"/>
                  </a:lnSpc>
                  <a:spcBef>
                    <a:spcPts val="200"/>
                  </a:spcBef>
                  <a:buSzPct val="100000"/>
                  <a:buChar char="•"/>
                  <a:defRPr sz="1400">
                    <a:solidFill>
                      <a:srgbClr val="FFD624"/>
                    </a:solidFill>
                  </a:defRPr>
                </a:pPr>
                <a:r>
                  <a:rPr dirty="0">
                    <a:solidFill>
                      <a:schemeClr val="tx1"/>
                    </a:solidFill>
                  </a:rPr>
                  <a:t>Some information not comparable (e.g. on investments).</a:t>
                </a:r>
              </a:p>
            </p:txBody>
          </p:sp>
        </p:grpSp>
        <p:grpSp>
          <p:nvGrpSpPr>
            <p:cNvPr id="374" name="Raggruppa"/>
            <p:cNvGrpSpPr/>
            <p:nvPr/>
          </p:nvGrpSpPr>
          <p:grpSpPr>
            <a:xfrm>
              <a:off x="0" y="1656914"/>
              <a:ext cx="3136669" cy="1578014"/>
              <a:chOff x="0" y="0"/>
              <a:chExt cx="3136668" cy="1578012"/>
            </a:xfrm>
          </p:grpSpPr>
          <p:sp>
            <p:nvSpPr>
              <p:cNvPr id="372" name="Rettangolo arrotondato"/>
              <p:cNvSpPr/>
              <p:nvPr/>
            </p:nvSpPr>
            <p:spPr>
              <a:xfrm>
                <a:off x="0" y="0"/>
                <a:ext cx="3136669" cy="1578013"/>
              </a:xfrm>
              <a:prstGeom prst="roundRect">
                <a:avLst>
                  <a:gd name="adj" fmla="val 16667"/>
                </a:avLst>
              </a:prstGeom>
              <a:solidFill>
                <a:schemeClr val="accent1"/>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1511300">
                  <a:lnSpc>
                    <a:spcPct val="90000"/>
                  </a:lnSpc>
                  <a:spcBef>
                    <a:spcPts val="3100"/>
                  </a:spcBef>
                  <a:defRPr sz="3400">
                    <a:solidFill>
                      <a:schemeClr val="accent3">
                        <a:lumOff val="44000"/>
                      </a:schemeClr>
                    </a:solidFill>
                  </a:defRPr>
                </a:pPr>
                <a:endParaRPr/>
              </a:p>
            </p:txBody>
          </p:sp>
          <p:sp>
            <p:nvSpPr>
              <p:cNvPr id="373" name="Reporting"/>
              <p:cNvSpPr txBox="1"/>
              <p:nvPr/>
            </p:nvSpPr>
            <p:spPr>
              <a:xfrm>
                <a:off x="77031" y="463886"/>
                <a:ext cx="2982605" cy="650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4769" tIns="64769" rIns="64769" bIns="64769" numCol="1" anchor="ctr">
                <a:spAutoFit/>
              </a:bodyPr>
              <a:lstStyle>
                <a:lvl1pPr algn="ctr" defTabSz="1511300">
                  <a:lnSpc>
                    <a:spcPct val="90000"/>
                  </a:lnSpc>
                  <a:spcBef>
                    <a:spcPts val="1400"/>
                  </a:spcBef>
                  <a:defRPr sz="3400">
                    <a:solidFill>
                      <a:schemeClr val="accent3">
                        <a:lumOff val="44000"/>
                      </a:schemeClr>
                    </a:solidFill>
                  </a:defRPr>
                </a:lvl1pPr>
              </a:lstStyle>
              <a:p>
                <a:r>
                  <a:t>Reporting</a:t>
                </a:r>
              </a:p>
            </p:txBody>
          </p:sp>
        </p:grpSp>
        <p:grpSp>
          <p:nvGrpSpPr>
            <p:cNvPr id="377" name="Raggruppa"/>
            <p:cNvGrpSpPr/>
            <p:nvPr/>
          </p:nvGrpSpPr>
          <p:grpSpPr>
            <a:xfrm>
              <a:off x="3136667" y="3471630"/>
              <a:ext cx="5576302" cy="1262414"/>
              <a:chOff x="-1" y="0"/>
              <a:chExt cx="5576301" cy="1262412"/>
            </a:xfrm>
          </p:grpSpPr>
          <p:sp>
            <p:nvSpPr>
              <p:cNvPr id="375" name="Forma"/>
              <p:cNvSpPr/>
              <p:nvPr/>
            </p:nvSpPr>
            <p:spPr>
              <a:xfrm rot="5400000">
                <a:off x="2156944" y="-2156945"/>
                <a:ext cx="1262412" cy="55763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365"/>
                      <a:pt x="21600" y="815"/>
                    </a:cubicBezTo>
                    <a:lnTo>
                      <a:pt x="21600" y="21600"/>
                    </a:lnTo>
                    <a:lnTo>
                      <a:pt x="0" y="21600"/>
                    </a:lnTo>
                    <a:lnTo>
                      <a:pt x="0" y="815"/>
                    </a:lnTo>
                    <a:cubicBezTo>
                      <a:pt x="0" y="365"/>
                      <a:pt x="1612" y="0"/>
                      <a:pt x="3600" y="0"/>
                    </a:cubicBezTo>
                    <a:close/>
                  </a:path>
                </a:pathLst>
              </a:custGeom>
              <a:solidFill>
                <a:srgbClr val="CACFDB">
                  <a:alpha val="90000"/>
                </a:srgbClr>
              </a:solidFill>
              <a:ln w="25400" cap="flat">
                <a:solidFill>
                  <a:srgbClr val="CACFDB">
                    <a:alpha val="90000"/>
                  </a:srgbClr>
                </a:solidFill>
                <a:prstDash val="solid"/>
                <a:round/>
              </a:ln>
              <a:effectLst/>
            </p:spPr>
            <p:txBody>
              <a:bodyPr wrap="square" lIns="45719" tIns="45719" rIns="45719" bIns="45719" numCol="1" anchor="ctr">
                <a:noAutofit/>
              </a:bodyPr>
              <a:lstStyle/>
              <a:p>
                <a:pPr defTabSz="622300">
                  <a:lnSpc>
                    <a:spcPct val="90000"/>
                  </a:lnSpc>
                  <a:spcBef>
                    <a:spcPts val="1300"/>
                  </a:spcBef>
                  <a:defRPr sz="1400">
                    <a:solidFill>
                      <a:srgbClr val="FFD624"/>
                    </a:solidFill>
                  </a:defRPr>
                </a:pPr>
                <a:endParaRPr/>
              </a:p>
            </p:txBody>
          </p:sp>
          <p:sp>
            <p:nvSpPr>
              <p:cNvPr id="376" name="Very limited obligations under UWWTD…"/>
              <p:cNvSpPr txBox="1"/>
              <p:nvPr/>
            </p:nvSpPr>
            <p:spPr>
              <a:xfrm>
                <a:off x="0" y="287780"/>
                <a:ext cx="5514674" cy="6868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9" tIns="26669" rIns="26669" bIns="26669" numCol="1" anchor="ctr">
                <a:spAutoFit/>
              </a:bodyPr>
              <a:lstStyle/>
              <a:p>
                <a:pPr marL="114300" lvl="1" indent="-114300" defTabSz="622300">
                  <a:lnSpc>
                    <a:spcPct val="90000"/>
                  </a:lnSpc>
                  <a:spcBef>
                    <a:spcPts val="200"/>
                  </a:spcBef>
                  <a:buSzPct val="100000"/>
                  <a:buChar char="•"/>
                  <a:defRPr sz="1400">
                    <a:solidFill>
                      <a:srgbClr val="FFD624"/>
                    </a:solidFill>
                  </a:defRPr>
                </a:pPr>
                <a:r>
                  <a:rPr dirty="0">
                    <a:solidFill>
                      <a:schemeClr val="tx1"/>
                    </a:solidFill>
                  </a:rPr>
                  <a:t>Very limited obligations under UWWTD</a:t>
                </a:r>
              </a:p>
              <a:p>
                <a:pPr marL="114300" lvl="1" indent="-114300" defTabSz="622300">
                  <a:lnSpc>
                    <a:spcPct val="90000"/>
                  </a:lnSpc>
                  <a:spcBef>
                    <a:spcPts val="200"/>
                  </a:spcBef>
                  <a:buSzPct val="100000"/>
                  <a:buChar char="•"/>
                  <a:defRPr sz="1400">
                    <a:solidFill>
                      <a:srgbClr val="FFD624"/>
                    </a:solidFill>
                  </a:defRPr>
                </a:pPr>
                <a:r>
                  <a:rPr dirty="0">
                    <a:solidFill>
                      <a:schemeClr val="tx1"/>
                    </a:solidFill>
                  </a:rPr>
                  <a:t>Public is interested in information on UWW</a:t>
                </a:r>
              </a:p>
              <a:p>
                <a:pPr marL="114300" lvl="1" indent="-114300" defTabSz="622300">
                  <a:lnSpc>
                    <a:spcPct val="90000"/>
                  </a:lnSpc>
                  <a:spcBef>
                    <a:spcPts val="200"/>
                  </a:spcBef>
                  <a:buSzPct val="100000"/>
                  <a:buChar char="•"/>
                  <a:defRPr sz="1400">
                    <a:solidFill>
                      <a:srgbClr val="FFD624"/>
                    </a:solidFill>
                  </a:defRPr>
                </a:pPr>
                <a:r>
                  <a:rPr dirty="0">
                    <a:solidFill>
                      <a:schemeClr val="tx1"/>
                    </a:solidFill>
                  </a:rPr>
                  <a:t>More information could help facilitate way forward</a:t>
                </a:r>
              </a:p>
            </p:txBody>
          </p:sp>
        </p:grpSp>
        <p:grpSp>
          <p:nvGrpSpPr>
            <p:cNvPr id="380" name="Raggruppa"/>
            <p:cNvGrpSpPr/>
            <p:nvPr/>
          </p:nvGrpSpPr>
          <p:grpSpPr>
            <a:xfrm>
              <a:off x="0" y="3313829"/>
              <a:ext cx="3136670" cy="1578015"/>
              <a:chOff x="0" y="4743"/>
              <a:chExt cx="3136669" cy="1578014"/>
            </a:xfrm>
          </p:grpSpPr>
          <p:sp>
            <p:nvSpPr>
              <p:cNvPr id="378" name="Rettangolo arrotondato"/>
              <p:cNvSpPr/>
              <p:nvPr/>
            </p:nvSpPr>
            <p:spPr>
              <a:xfrm>
                <a:off x="0" y="4743"/>
                <a:ext cx="3136669" cy="1578014"/>
              </a:xfrm>
              <a:prstGeom prst="roundRect">
                <a:avLst>
                  <a:gd name="adj" fmla="val 16667"/>
                </a:avLst>
              </a:prstGeom>
              <a:solidFill>
                <a:schemeClr val="accent1"/>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defTabSz="1511300">
                  <a:lnSpc>
                    <a:spcPct val="90000"/>
                  </a:lnSpc>
                  <a:spcBef>
                    <a:spcPts val="3100"/>
                  </a:spcBef>
                  <a:defRPr sz="3400">
                    <a:solidFill>
                      <a:schemeClr val="accent3">
                        <a:lumOff val="44000"/>
                      </a:schemeClr>
                    </a:solidFill>
                  </a:defRPr>
                </a:pPr>
                <a:endParaRPr/>
              </a:p>
            </p:txBody>
          </p:sp>
          <p:sp>
            <p:nvSpPr>
              <p:cNvPr id="379" name="Information to the public"/>
              <p:cNvSpPr txBox="1"/>
              <p:nvPr/>
            </p:nvSpPr>
            <p:spPr>
              <a:xfrm>
                <a:off x="77031" y="63552"/>
                <a:ext cx="2982605" cy="14603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4769" tIns="64769" rIns="64769" bIns="64769" numCol="1" anchor="ctr">
                <a:spAutoFit/>
              </a:bodyPr>
              <a:lstStyle>
                <a:lvl1pPr algn="ctr" defTabSz="1511300">
                  <a:lnSpc>
                    <a:spcPct val="90000"/>
                  </a:lnSpc>
                  <a:spcBef>
                    <a:spcPts val="1400"/>
                  </a:spcBef>
                  <a:defRPr sz="3400">
                    <a:solidFill>
                      <a:schemeClr val="accent3">
                        <a:lumOff val="44000"/>
                      </a:schemeClr>
                    </a:solidFill>
                  </a:defRPr>
                </a:lvl1pPr>
              </a:lstStyle>
              <a:p>
                <a:r>
                  <a:rPr sz="3200" dirty="0"/>
                  <a:t>Information to the public</a:t>
                </a:r>
              </a:p>
            </p:txBody>
          </p:sp>
        </p:grpSp>
      </p:grpSp>
    </p:spTree>
    <p:extLst>
      <p:ext uri="{BB962C8B-B14F-4D97-AF65-F5344CB8AC3E}">
        <p14:creationId xmlns:p14="http://schemas.microsoft.com/office/powerpoint/2010/main" val="70239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le 1"/>
          <p:cNvSpPr txBox="1">
            <a:spLocks noGrp="1"/>
          </p:cNvSpPr>
          <p:nvPr>
            <p:ph type="title"/>
          </p:nvPr>
        </p:nvSpPr>
        <p:spPr>
          <a:xfrm>
            <a:off x="-1764704" y="5959"/>
            <a:ext cx="10451504" cy="936626"/>
          </a:xfrm>
          <a:prstGeom prst="rect">
            <a:avLst/>
          </a:prstGeom>
        </p:spPr>
        <p:txBody>
          <a:bodyPr/>
          <a:lstStyle/>
          <a:p>
            <a:pPr algn="ctr"/>
            <a:r>
              <a:rPr lang="fr-BE" dirty="0"/>
              <a:t>             </a:t>
            </a:r>
            <a:r>
              <a:rPr lang="fr-BE" dirty="0" err="1"/>
              <a:t>Efficiency</a:t>
            </a:r>
            <a:endParaRPr dirty="0"/>
          </a:p>
        </p:txBody>
      </p:sp>
      <p:sp>
        <p:nvSpPr>
          <p:cNvPr id="10" name="TextBox 9"/>
          <p:cNvSpPr txBox="1"/>
          <p:nvPr/>
        </p:nvSpPr>
        <p:spPr>
          <a:xfrm>
            <a:off x="611560" y="6309320"/>
            <a:ext cx="2376264" cy="338554"/>
          </a:xfrm>
          <a:prstGeom prst="rect">
            <a:avLst/>
          </a:prstGeom>
          <a:noFill/>
        </p:spPr>
        <p:txBody>
          <a:bodyPr wrap="square" rtlCol="0">
            <a:spAutoFit/>
          </a:bodyPr>
          <a:lstStyle/>
          <a:p>
            <a:r>
              <a:rPr lang="en-GB" sz="1600" b="0" dirty="0">
                <a:solidFill>
                  <a:srgbClr val="0F5494"/>
                </a:solidFill>
              </a:rPr>
              <a:t>Source: Wood 2019</a:t>
            </a:r>
          </a:p>
        </p:txBody>
      </p:sp>
      <p:pic>
        <p:nvPicPr>
          <p:cNvPr id="9" name="Picture 4">
            <a:extLst>
              <a:ext uri="{FF2B5EF4-FFF2-40B4-BE49-F238E27FC236}">
                <a16:creationId xmlns:a16="http://schemas.microsoft.com/office/drawing/2014/main" id="{574D72F5-A8EF-488A-B4D4-5EC367F5CB2A}"/>
              </a:ext>
            </a:extLst>
          </p:cNvPr>
          <p:cNvPicPr>
            <a:picLocks noChangeAspect="1"/>
          </p:cNvPicPr>
          <p:nvPr/>
        </p:nvPicPr>
        <p:blipFill>
          <a:blip r:embed="rId2"/>
          <a:stretch>
            <a:fillRect/>
          </a:stretch>
        </p:blipFill>
        <p:spPr>
          <a:xfrm>
            <a:off x="-15364" y="908720"/>
            <a:ext cx="9074080" cy="5400600"/>
          </a:xfrm>
          <a:prstGeom prst="rect">
            <a:avLst/>
          </a:prstGeom>
        </p:spPr>
      </p:pic>
    </p:spTree>
    <p:extLst>
      <p:ext uri="{BB962C8B-B14F-4D97-AF65-F5344CB8AC3E}">
        <p14:creationId xmlns:p14="http://schemas.microsoft.com/office/powerpoint/2010/main" val="100346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 name="Title 1"/>
          <p:cNvSpPr txBox="1">
            <a:spLocks noGrp="1"/>
          </p:cNvSpPr>
          <p:nvPr>
            <p:ph type="title"/>
          </p:nvPr>
        </p:nvSpPr>
        <p:spPr>
          <a:xfrm>
            <a:off x="251520" y="-99914"/>
            <a:ext cx="8229600" cy="936626"/>
          </a:xfrm>
          <a:prstGeom prst="rect">
            <a:avLst/>
          </a:prstGeom>
        </p:spPr>
        <p:txBody>
          <a:bodyPr/>
          <a:lstStyle/>
          <a:p>
            <a:pPr algn="ctr"/>
            <a:r>
              <a:rPr lang="fr-BE" dirty="0" err="1"/>
              <a:t>Efficiency</a:t>
            </a:r>
            <a:endParaRPr dirty="0"/>
          </a:p>
        </p:txBody>
      </p:sp>
      <p:graphicFrame>
        <p:nvGraphicFramePr>
          <p:cNvPr id="7" name="Chart 6"/>
          <p:cNvGraphicFramePr/>
          <p:nvPr>
            <p:extLst>
              <p:ext uri="{D42A27DB-BD31-4B8C-83A1-F6EECF244321}">
                <p14:modId xmlns:p14="http://schemas.microsoft.com/office/powerpoint/2010/main" val="701073635"/>
              </p:ext>
            </p:extLst>
          </p:nvPr>
        </p:nvGraphicFramePr>
        <p:xfrm>
          <a:off x="251520" y="548680"/>
          <a:ext cx="8064896" cy="63093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8316416" y="1340768"/>
            <a:ext cx="817364" cy="138499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F5494"/>
                </a:solidFill>
                <a:effectLst/>
                <a:uLnTx/>
                <a:uFillTx/>
                <a:latin typeface="Calibri" panose="020F0502020204030204" pitchFamily="34" charset="0"/>
                <a:ea typeface="+mn-ea"/>
                <a:cs typeface="+mn-cs"/>
              </a:rPr>
              <a:t>2011-15 annual average, source : OECD 2019</a:t>
            </a:r>
          </a:p>
        </p:txBody>
      </p:sp>
    </p:spTree>
    <p:extLst>
      <p:ext uri="{BB962C8B-B14F-4D97-AF65-F5344CB8AC3E}">
        <p14:creationId xmlns:p14="http://schemas.microsoft.com/office/powerpoint/2010/main" val="182034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564512" y="27856"/>
            <a:ext cx="8229600" cy="936626"/>
          </a:xfrm>
          <a:prstGeom prst="rect">
            <a:avLst/>
          </a:prstGeom>
        </p:spPr>
        <p:txBody>
          <a:bodyPr/>
          <a:lstStyle>
            <a:lvl1pPr marL="355187" indent="-355187" defTabSz="905255">
              <a:defRPr sz="2970"/>
            </a:lvl1pPr>
          </a:lstStyle>
          <a:p>
            <a:r>
              <a:rPr dirty="0"/>
              <a:t>What is ongoing </a:t>
            </a:r>
            <a:r>
              <a:rPr lang="en-GB" dirty="0"/>
              <a:t>in the water area</a:t>
            </a:r>
            <a:r>
              <a:rPr dirty="0"/>
              <a:t>?</a:t>
            </a:r>
          </a:p>
        </p:txBody>
      </p:sp>
      <p:grpSp>
        <p:nvGrpSpPr>
          <p:cNvPr id="145" name="Diagram 8"/>
          <p:cNvGrpSpPr/>
          <p:nvPr/>
        </p:nvGrpSpPr>
        <p:grpSpPr>
          <a:xfrm>
            <a:off x="190732" y="1147006"/>
            <a:ext cx="8434591" cy="4685753"/>
            <a:chOff x="0" y="0"/>
            <a:chExt cx="8434589" cy="4685752"/>
          </a:xfrm>
        </p:grpSpPr>
        <p:grpSp>
          <p:nvGrpSpPr>
            <p:cNvPr id="104" name="Raggruppa"/>
            <p:cNvGrpSpPr/>
            <p:nvPr/>
          </p:nvGrpSpPr>
          <p:grpSpPr>
            <a:xfrm>
              <a:off x="0" y="2165067"/>
              <a:ext cx="1673482" cy="836742"/>
              <a:chOff x="0" y="0"/>
              <a:chExt cx="1673481" cy="836740"/>
            </a:xfrm>
          </p:grpSpPr>
          <p:sp>
            <p:nvSpPr>
              <p:cNvPr id="102" name="Rettangolo arrotondato"/>
              <p:cNvSpPr/>
              <p:nvPr/>
            </p:nvSpPr>
            <p:spPr>
              <a:xfrm>
                <a:off x="0" y="0"/>
                <a:ext cx="1673482" cy="836741"/>
              </a:xfrm>
              <a:prstGeom prst="roundRect">
                <a:avLst>
                  <a:gd name="adj" fmla="val 10000"/>
                </a:avLst>
              </a:prstGeom>
              <a:solidFill>
                <a:srgbClr val="004B82"/>
              </a:solidFill>
              <a:ln w="57150" cap="flat">
                <a:solidFill>
                  <a:schemeClr val="accent4"/>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a:solidFill>
                      <a:srgbClr val="8F8F8F">
                        <a:lumOff val="44000"/>
                      </a:srgbClr>
                    </a:solidFill>
                  </a:defRPr>
                </a:pPr>
                <a:endParaRPr kumimoji="0" sz="76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03" name="Water Framework Directive (WFD)"/>
              <p:cNvSpPr txBox="1"/>
              <p:nvPr/>
            </p:nvSpPr>
            <p:spPr>
              <a:xfrm>
                <a:off x="24506" y="125635"/>
                <a:ext cx="1624469" cy="585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Water Framework Directive (WFD)</a:t>
                </a:r>
              </a:p>
            </p:txBody>
          </p:sp>
        </p:grpSp>
        <p:sp>
          <p:nvSpPr>
            <p:cNvPr id="105" name="Linea"/>
            <p:cNvSpPr/>
            <p:nvPr/>
          </p:nvSpPr>
          <p:spPr>
            <a:xfrm flipV="1">
              <a:off x="1672892" y="899896"/>
              <a:ext cx="669394" cy="1683943"/>
            </a:xfrm>
            <a:prstGeom prst="line">
              <a:avLst/>
            </a:prstGeom>
            <a:noFill/>
            <a:ln w="25400" cap="flat">
              <a:solidFill>
                <a:srgbClr val="1F5792"/>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08" name="Raggruppa"/>
            <p:cNvGrpSpPr/>
            <p:nvPr/>
          </p:nvGrpSpPr>
          <p:grpSpPr>
            <a:xfrm>
              <a:off x="2342875" y="481126"/>
              <a:ext cx="1673483" cy="836741"/>
              <a:chOff x="0" y="0"/>
              <a:chExt cx="1673481" cy="836740"/>
            </a:xfrm>
          </p:grpSpPr>
          <p:sp>
            <p:nvSpPr>
              <p:cNvPr id="106" name="Rettangolo arrotondato"/>
              <p:cNvSpPr/>
              <p:nvPr/>
            </p:nvSpPr>
            <p:spPr>
              <a:xfrm>
                <a:off x="0" y="0"/>
                <a:ext cx="1673482" cy="836741"/>
              </a:xfrm>
              <a:prstGeom prst="roundRect">
                <a:avLst>
                  <a:gd name="adj" fmla="val 10000"/>
                </a:avLst>
              </a:prstGeom>
              <a:solidFill>
                <a:srgbClr val="1F5792"/>
              </a:solidFill>
              <a:ln w="254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a:solidFill>
                      <a:srgbClr val="8F8F8F">
                        <a:lumOff val="44000"/>
                      </a:srgbClr>
                    </a:solidFill>
                  </a:defRPr>
                </a:pPr>
                <a:endParaRPr kumimoji="0" sz="76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07" name="2 Daughter Directives"/>
              <p:cNvSpPr txBox="1"/>
              <p:nvPr/>
            </p:nvSpPr>
            <p:spPr>
              <a:xfrm>
                <a:off x="24507" y="217075"/>
                <a:ext cx="1624469" cy="4025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2 Daughter Directives</a:t>
                </a:r>
              </a:p>
            </p:txBody>
          </p:sp>
        </p:grpSp>
        <p:sp>
          <p:nvSpPr>
            <p:cNvPr id="109" name="Linea"/>
            <p:cNvSpPr/>
            <p:nvPr/>
          </p:nvSpPr>
          <p:spPr>
            <a:xfrm flipV="1">
              <a:off x="4015987" y="418489"/>
              <a:ext cx="669394" cy="481127"/>
            </a:xfrm>
            <a:prstGeom prst="line">
              <a:avLst/>
            </a:prstGeom>
            <a:noFill/>
            <a:ln w="25400" cap="flat">
              <a:solidFill>
                <a:srgbClr val="7B8CAD"/>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12" name="Raggruppa"/>
            <p:cNvGrpSpPr/>
            <p:nvPr/>
          </p:nvGrpSpPr>
          <p:grpSpPr>
            <a:xfrm>
              <a:off x="4685752" y="0"/>
              <a:ext cx="1673483" cy="836741"/>
              <a:chOff x="0" y="0"/>
              <a:chExt cx="1673481" cy="836740"/>
            </a:xfrm>
          </p:grpSpPr>
          <p:sp>
            <p:nvSpPr>
              <p:cNvPr id="110" name="Rettangolo arrotondato"/>
              <p:cNvSpPr/>
              <p:nvPr/>
            </p:nvSpPr>
            <p:spPr>
              <a:xfrm>
                <a:off x="0" y="0"/>
                <a:ext cx="1673482" cy="836741"/>
              </a:xfrm>
              <a:prstGeom prst="roundRect">
                <a:avLst>
                  <a:gd name="adj" fmla="val 10000"/>
                </a:avLst>
              </a:prstGeom>
              <a:solidFill>
                <a:srgbClr val="7B8CAD"/>
              </a:solidFill>
              <a:ln w="57150" cap="flat">
                <a:solidFill>
                  <a:schemeClr val="accent4"/>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11" name="Groundwater Directive"/>
              <p:cNvSpPr txBox="1"/>
              <p:nvPr/>
            </p:nvSpPr>
            <p:spPr>
              <a:xfrm>
                <a:off x="24506" y="217075"/>
                <a:ext cx="1624469" cy="4025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Groundwater Directive</a:t>
                </a:r>
              </a:p>
            </p:txBody>
          </p:sp>
        </p:grpSp>
        <p:sp>
          <p:nvSpPr>
            <p:cNvPr id="113" name="Linea"/>
            <p:cNvSpPr/>
            <p:nvPr/>
          </p:nvSpPr>
          <p:spPr>
            <a:xfrm>
              <a:off x="4016729" y="899616"/>
              <a:ext cx="669394" cy="481127"/>
            </a:xfrm>
            <a:prstGeom prst="line">
              <a:avLst/>
            </a:prstGeom>
            <a:noFill/>
            <a:ln w="25400" cap="flat">
              <a:solidFill>
                <a:srgbClr val="7B8CAD"/>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16" name="Raggruppa"/>
            <p:cNvGrpSpPr/>
            <p:nvPr/>
          </p:nvGrpSpPr>
          <p:grpSpPr>
            <a:xfrm>
              <a:off x="4685752" y="962252"/>
              <a:ext cx="1673483" cy="836742"/>
              <a:chOff x="0" y="0"/>
              <a:chExt cx="1673481" cy="836740"/>
            </a:xfrm>
          </p:grpSpPr>
          <p:sp>
            <p:nvSpPr>
              <p:cNvPr id="114" name="Rettangolo arrotondato"/>
              <p:cNvSpPr/>
              <p:nvPr/>
            </p:nvSpPr>
            <p:spPr>
              <a:xfrm>
                <a:off x="0" y="0"/>
                <a:ext cx="1673482" cy="836741"/>
              </a:xfrm>
              <a:prstGeom prst="roundRect">
                <a:avLst>
                  <a:gd name="adj" fmla="val 10000"/>
                </a:avLst>
              </a:prstGeom>
              <a:solidFill>
                <a:srgbClr val="7B8CAD"/>
              </a:solidFill>
              <a:ln w="57150" cap="flat">
                <a:solidFill>
                  <a:schemeClr val="accent4"/>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15" name="Environmental Quality Standards Directives"/>
              <p:cNvSpPr txBox="1"/>
              <p:nvPr/>
            </p:nvSpPr>
            <p:spPr>
              <a:xfrm>
                <a:off x="24506" y="34195"/>
                <a:ext cx="1624469" cy="768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Environmental Quality Standards Directives</a:t>
                </a:r>
              </a:p>
            </p:txBody>
          </p:sp>
        </p:grpSp>
        <p:sp>
          <p:nvSpPr>
            <p:cNvPr id="117" name="Linea"/>
            <p:cNvSpPr/>
            <p:nvPr/>
          </p:nvSpPr>
          <p:spPr>
            <a:xfrm>
              <a:off x="6359235" y="1380622"/>
              <a:ext cx="401871" cy="1"/>
            </a:xfrm>
            <a:prstGeom prst="line">
              <a:avLst/>
            </a:prstGeom>
            <a:noFill/>
            <a:ln w="25400" cap="flat">
              <a:solidFill>
                <a:srgbClr val="94A0BA"/>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20" name="Raggruppa"/>
            <p:cNvGrpSpPr/>
            <p:nvPr/>
          </p:nvGrpSpPr>
          <p:grpSpPr>
            <a:xfrm>
              <a:off x="6761105" y="962251"/>
              <a:ext cx="1673484" cy="836743"/>
              <a:chOff x="0" y="57244"/>
              <a:chExt cx="1673482" cy="836742"/>
            </a:xfrm>
          </p:grpSpPr>
          <p:sp>
            <p:nvSpPr>
              <p:cNvPr id="118" name="Rettangolo arrotondato"/>
              <p:cNvSpPr/>
              <p:nvPr/>
            </p:nvSpPr>
            <p:spPr>
              <a:xfrm>
                <a:off x="0" y="57244"/>
                <a:ext cx="1673482" cy="836742"/>
              </a:xfrm>
              <a:prstGeom prst="roundRect">
                <a:avLst>
                  <a:gd name="adj" fmla="val 10000"/>
                </a:avLst>
              </a:prstGeom>
              <a:solidFill>
                <a:srgbClr val="94A0BA"/>
              </a:solidFill>
              <a:ln w="57150" cap="flat">
                <a:solidFill>
                  <a:srgbClr val="92D050"/>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19" name="Strategic approach to pharmaceuticals in the environment"/>
              <p:cNvSpPr txBox="1"/>
              <p:nvPr/>
            </p:nvSpPr>
            <p:spPr>
              <a:xfrm>
                <a:off x="24507" y="238756"/>
                <a:ext cx="1624469" cy="4737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100" b="1" i="0" u="none" strike="noStrike" kern="0" cap="none" spc="0" normalizeH="0" baseline="0" noProof="0" dirty="0">
                    <a:ln>
                      <a:noFill/>
                    </a:ln>
                    <a:solidFill>
                      <a:srgbClr val="8F8F8F">
                        <a:lumOff val="44000"/>
                      </a:srgbClr>
                    </a:solidFill>
                    <a:effectLst/>
                    <a:uLnTx/>
                    <a:uFillTx/>
                    <a:latin typeface="Verdana"/>
                    <a:ea typeface="Verdana"/>
                    <a:cs typeface="Verdana"/>
                    <a:sym typeface="Verdana"/>
                  </a:rPr>
                  <a:t>Strategic approach to pharmaceuticals in the environment</a:t>
                </a:r>
              </a:p>
            </p:txBody>
          </p:sp>
        </p:grpSp>
        <p:sp>
          <p:nvSpPr>
            <p:cNvPr id="121" name="Linea"/>
            <p:cNvSpPr/>
            <p:nvPr/>
          </p:nvSpPr>
          <p:spPr>
            <a:xfrm flipV="1">
              <a:off x="1673017" y="1861952"/>
              <a:ext cx="669393" cy="721690"/>
            </a:xfrm>
            <a:prstGeom prst="line">
              <a:avLst/>
            </a:prstGeom>
            <a:noFill/>
            <a:ln w="25400" cap="flat">
              <a:solidFill>
                <a:srgbClr val="1F5792"/>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24" name="Raggruppa"/>
            <p:cNvGrpSpPr/>
            <p:nvPr/>
          </p:nvGrpSpPr>
          <p:grpSpPr>
            <a:xfrm>
              <a:off x="2342875" y="1443378"/>
              <a:ext cx="1673483" cy="836742"/>
              <a:chOff x="0" y="0"/>
              <a:chExt cx="1673481" cy="836740"/>
            </a:xfrm>
          </p:grpSpPr>
          <p:sp>
            <p:nvSpPr>
              <p:cNvPr id="122" name="Rettangolo arrotondato"/>
              <p:cNvSpPr/>
              <p:nvPr/>
            </p:nvSpPr>
            <p:spPr>
              <a:xfrm>
                <a:off x="0" y="0"/>
                <a:ext cx="1673482" cy="836741"/>
              </a:xfrm>
              <a:prstGeom prst="roundRect">
                <a:avLst>
                  <a:gd name="adj" fmla="val 10000"/>
                </a:avLst>
              </a:prstGeom>
              <a:solidFill>
                <a:srgbClr val="1F5792"/>
              </a:solidFill>
              <a:ln w="57150" cap="flat">
                <a:solidFill>
                  <a:schemeClr val="accent4"/>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a:solidFill>
                      <a:srgbClr val="8F8F8F">
                        <a:lumOff val="44000"/>
                      </a:srgbClr>
                    </a:solidFill>
                  </a:defRPr>
                </a:pPr>
                <a:endParaRPr kumimoji="0" sz="76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23" name="Floods Directive"/>
              <p:cNvSpPr txBox="1"/>
              <p:nvPr/>
            </p:nvSpPr>
            <p:spPr>
              <a:xfrm>
                <a:off x="24507" y="308515"/>
                <a:ext cx="1624469" cy="2197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Floods Directive </a:t>
                </a:r>
              </a:p>
            </p:txBody>
          </p:sp>
        </p:grpSp>
        <p:sp>
          <p:nvSpPr>
            <p:cNvPr id="125" name="Linea"/>
            <p:cNvSpPr/>
            <p:nvPr/>
          </p:nvSpPr>
          <p:spPr>
            <a:xfrm>
              <a:off x="1673948" y="2583641"/>
              <a:ext cx="669393" cy="721690"/>
            </a:xfrm>
            <a:prstGeom prst="line">
              <a:avLst/>
            </a:prstGeom>
            <a:noFill/>
            <a:ln w="25400" cap="flat">
              <a:solidFill>
                <a:srgbClr val="1F5792"/>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28" name="Raggruppa"/>
            <p:cNvGrpSpPr/>
            <p:nvPr/>
          </p:nvGrpSpPr>
          <p:grpSpPr>
            <a:xfrm>
              <a:off x="2342875" y="2886757"/>
              <a:ext cx="1673483" cy="836742"/>
              <a:chOff x="0" y="0"/>
              <a:chExt cx="1673481" cy="836740"/>
            </a:xfrm>
          </p:grpSpPr>
          <p:sp>
            <p:nvSpPr>
              <p:cNvPr id="126" name="Rettangolo arrotondato"/>
              <p:cNvSpPr/>
              <p:nvPr/>
            </p:nvSpPr>
            <p:spPr>
              <a:xfrm>
                <a:off x="0" y="0"/>
                <a:ext cx="1673482" cy="836741"/>
              </a:xfrm>
              <a:prstGeom prst="roundRect">
                <a:avLst>
                  <a:gd name="adj" fmla="val 10000"/>
                </a:avLst>
              </a:prstGeom>
              <a:solidFill>
                <a:srgbClr val="1F5792"/>
              </a:solidFill>
              <a:ln w="254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27" name="Basic measures"/>
              <p:cNvSpPr txBox="1"/>
              <p:nvPr/>
            </p:nvSpPr>
            <p:spPr>
              <a:xfrm>
                <a:off x="24507" y="308515"/>
                <a:ext cx="1624469" cy="2197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Basic measures</a:t>
                </a:r>
              </a:p>
            </p:txBody>
          </p:sp>
        </p:grpSp>
        <p:sp>
          <p:nvSpPr>
            <p:cNvPr id="129" name="Linea"/>
            <p:cNvSpPr/>
            <p:nvPr/>
          </p:nvSpPr>
          <p:spPr>
            <a:xfrm flipV="1">
              <a:off x="4015837" y="2343148"/>
              <a:ext cx="669394" cy="962253"/>
            </a:xfrm>
            <a:prstGeom prst="line">
              <a:avLst/>
            </a:prstGeom>
            <a:noFill/>
            <a:ln w="25400" cap="flat">
              <a:solidFill>
                <a:srgbClr val="7B8CAD"/>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32" name="Raggruppa"/>
            <p:cNvGrpSpPr/>
            <p:nvPr/>
          </p:nvGrpSpPr>
          <p:grpSpPr>
            <a:xfrm>
              <a:off x="4685752" y="1924505"/>
              <a:ext cx="1673484" cy="836742"/>
              <a:chOff x="0" y="0"/>
              <a:chExt cx="1673482" cy="836741"/>
            </a:xfrm>
          </p:grpSpPr>
          <p:sp>
            <p:nvSpPr>
              <p:cNvPr id="130" name="Rettangolo arrotondato"/>
              <p:cNvSpPr/>
              <p:nvPr/>
            </p:nvSpPr>
            <p:spPr>
              <a:xfrm>
                <a:off x="0" y="0"/>
                <a:ext cx="1673482" cy="836741"/>
              </a:xfrm>
              <a:prstGeom prst="roundRect">
                <a:avLst>
                  <a:gd name="adj" fmla="val 10000"/>
                </a:avLst>
              </a:prstGeom>
              <a:solidFill>
                <a:srgbClr val="7B8CAD"/>
              </a:solidFill>
              <a:ln w="57150" cap="flat">
                <a:solidFill>
                  <a:schemeClr val="accent4"/>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31" name="Urban Waste Water Treatment Directive (UWWTD)"/>
              <p:cNvSpPr txBox="1"/>
              <p:nvPr/>
            </p:nvSpPr>
            <p:spPr>
              <a:xfrm>
                <a:off x="24506" y="139962"/>
                <a:ext cx="1624469" cy="5568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dirty="0">
                    <a:ln>
                      <a:noFill/>
                    </a:ln>
                    <a:solidFill>
                      <a:srgbClr val="8F8F8F">
                        <a:lumOff val="44000"/>
                      </a:srgbClr>
                    </a:solidFill>
                    <a:effectLst/>
                    <a:uLnTx/>
                    <a:uFillTx/>
                    <a:latin typeface="Verdana"/>
                    <a:ea typeface="Verdana"/>
                    <a:cs typeface="Verdana"/>
                    <a:sym typeface="Verdana"/>
                  </a:rPr>
                  <a:t>Urban Waste Water Treatment Directive</a:t>
                </a:r>
              </a:p>
            </p:txBody>
          </p:sp>
        </p:grpSp>
        <p:sp>
          <p:nvSpPr>
            <p:cNvPr id="133" name="Linea"/>
            <p:cNvSpPr/>
            <p:nvPr/>
          </p:nvSpPr>
          <p:spPr>
            <a:xfrm>
              <a:off x="4016359" y="3305128"/>
              <a:ext cx="669394" cy="1"/>
            </a:xfrm>
            <a:prstGeom prst="line">
              <a:avLst/>
            </a:prstGeom>
            <a:noFill/>
            <a:ln w="25400" cap="flat">
              <a:solidFill>
                <a:srgbClr val="7B8CAD"/>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36" name="Raggruppa"/>
            <p:cNvGrpSpPr/>
            <p:nvPr/>
          </p:nvGrpSpPr>
          <p:grpSpPr>
            <a:xfrm>
              <a:off x="4685752" y="2886756"/>
              <a:ext cx="1673484" cy="836743"/>
              <a:chOff x="0" y="148684"/>
              <a:chExt cx="1673482" cy="836742"/>
            </a:xfrm>
          </p:grpSpPr>
          <p:sp>
            <p:nvSpPr>
              <p:cNvPr id="134" name="Rettangolo arrotondato"/>
              <p:cNvSpPr/>
              <p:nvPr/>
            </p:nvSpPr>
            <p:spPr>
              <a:xfrm>
                <a:off x="0" y="148684"/>
                <a:ext cx="1673482" cy="836742"/>
              </a:xfrm>
              <a:prstGeom prst="roundRect">
                <a:avLst>
                  <a:gd name="adj" fmla="val 10000"/>
                </a:avLst>
              </a:prstGeom>
              <a:solidFill>
                <a:srgbClr val="7B8CAD"/>
              </a:solidFill>
              <a:ln w="25400" cap="flat">
                <a:solidFill>
                  <a:schemeClr val="accent3">
                    <a:lumOff val="44000"/>
                  </a:schemeClr>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35" name="Nitrates Directive, Sewage Sludge Directive, Bathing Water Directive"/>
              <p:cNvSpPr txBox="1"/>
              <p:nvPr/>
            </p:nvSpPr>
            <p:spPr>
              <a:xfrm>
                <a:off x="24506" y="226322"/>
                <a:ext cx="1624469" cy="681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200" b="1" i="0" u="none" strike="noStrike" kern="0" cap="none" spc="0" normalizeH="0" baseline="0" noProof="0" dirty="0">
                    <a:ln>
                      <a:noFill/>
                    </a:ln>
                    <a:solidFill>
                      <a:srgbClr val="8F8F8F">
                        <a:lumOff val="44000"/>
                      </a:srgbClr>
                    </a:solidFill>
                    <a:effectLst/>
                    <a:uLnTx/>
                    <a:uFillTx/>
                    <a:latin typeface="Verdana"/>
                    <a:ea typeface="Verdana"/>
                    <a:cs typeface="Verdana"/>
                    <a:sym typeface="Verdana"/>
                  </a:rPr>
                  <a:t>Nitrates Directive, Sewage Sludge Directive, Bathing Water Directive</a:t>
                </a:r>
              </a:p>
            </p:txBody>
          </p:sp>
        </p:grpSp>
        <p:sp>
          <p:nvSpPr>
            <p:cNvPr id="137" name="Linea"/>
            <p:cNvSpPr/>
            <p:nvPr/>
          </p:nvSpPr>
          <p:spPr>
            <a:xfrm>
              <a:off x="4016879" y="3305400"/>
              <a:ext cx="669394" cy="962253"/>
            </a:xfrm>
            <a:prstGeom prst="line">
              <a:avLst/>
            </a:prstGeom>
            <a:noFill/>
            <a:ln w="25400" cap="flat">
              <a:solidFill>
                <a:srgbClr val="7B8CAD"/>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40" name="Raggruppa"/>
            <p:cNvGrpSpPr/>
            <p:nvPr/>
          </p:nvGrpSpPr>
          <p:grpSpPr>
            <a:xfrm>
              <a:off x="4685752" y="3849010"/>
              <a:ext cx="1673483" cy="836742"/>
              <a:chOff x="0" y="0"/>
              <a:chExt cx="1673481" cy="836740"/>
            </a:xfrm>
          </p:grpSpPr>
          <p:sp>
            <p:nvSpPr>
              <p:cNvPr id="138" name="Rettangolo arrotondato"/>
              <p:cNvSpPr/>
              <p:nvPr/>
            </p:nvSpPr>
            <p:spPr>
              <a:xfrm>
                <a:off x="0" y="0"/>
                <a:ext cx="1673482" cy="836741"/>
              </a:xfrm>
              <a:prstGeom prst="roundRect">
                <a:avLst>
                  <a:gd name="adj" fmla="val 10000"/>
                </a:avLst>
              </a:prstGeom>
              <a:solidFill>
                <a:srgbClr val="7B8CAD"/>
              </a:solidFill>
              <a:ln w="57150" cap="flat">
                <a:solidFill>
                  <a:srgbClr val="C00000"/>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39" name="(Recast)…"/>
              <p:cNvSpPr txBox="1"/>
              <p:nvPr/>
            </p:nvSpPr>
            <p:spPr>
              <a:xfrm>
                <a:off x="24506" y="90964"/>
                <a:ext cx="1624469" cy="6548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p>
                <a:pPr marL="0" marR="0" lvl="0" indent="0" algn="ctr" defTabSz="577850" rtl="0" eaLnBrk="1" fontAlgn="auto" latinLnBrk="0" hangingPunct="0">
                  <a:lnSpc>
                    <a:spcPct val="90000"/>
                  </a:lnSpc>
                  <a:spcBef>
                    <a:spcPts val="500"/>
                  </a:spcBef>
                  <a:spcAft>
                    <a:spcPts val="0"/>
                  </a:spcAft>
                  <a:buClrTx/>
                  <a:buSzTx/>
                  <a:buFontTx/>
                  <a:buNone/>
                  <a:tabLst/>
                  <a:defRPr sz="1300">
                    <a:solidFill>
                      <a:srgbClr val="8F8F8F">
                        <a:lumOff val="44000"/>
                      </a:srgbClr>
                    </a:solidFill>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(Recast) </a:t>
                </a:r>
              </a:p>
              <a:p>
                <a:pPr marL="0" marR="0" lvl="0" indent="0" algn="ctr" defTabSz="577850" rtl="0" eaLnBrk="1" fontAlgn="auto" latinLnBrk="0" hangingPunct="0">
                  <a:lnSpc>
                    <a:spcPct val="90000"/>
                  </a:lnSpc>
                  <a:spcBef>
                    <a:spcPts val="500"/>
                  </a:spcBef>
                  <a:spcAft>
                    <a:spcPts val="0"/>
                  </a:spcAft>
                  <a:buClrTx/>
                  <a:buSzTx/>
                  <a:buFontTx/>
                  <a:buNone/>
                  <a:tabLst/>
                  <a:defRPr sz="1300">
                    <a:solidFill>
                      <a:srgbClr val="8F8F8F">
                        <a:lumOff val="44000"/>
                      </a:srgbClr>
                    </a:solidFill>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Drinking Water Directive</a:t>
                </a:r>
              </a:p>
            </p:txBody>
          </p:sp>
        </p:grpSp>
        <p:sp>
          <p:nvSpPr>
            <p:cNvPr id="141" name="Linea"/>
            <p:cNvSpPr/>
            <p:nvPr/>
          </p:nvSpPr>
          <p:spPr>
            <a:xfrm>
              <a:off x="1674073" y="2583839"/>
              <a:ext cx="669394" cy="1683943"/>
            </a:xfrm>
            <a:prstGeom prst="line">
              <a:avLst/>
            </a:prstGeom>
            <a:noFill/>
            <a:ln w="25400" cap="flat">
              <a:solidFill>
                <a:srgbClr val="1F5792"/>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7600" b="1" i="0" u="none" strike="noStrike" kern="0" cap="none" spc="0" normalizeH="0" baseline="0" noProof="0">
                <a:ln>
                  <a:noFill/>
                </a:ln>
                <a:solidFill>
                  <a:srgbClr val="005390"/>
                </a:solidFill>
                <a:effectLst/>
                <a:uLnTx/>
                <a:uFillTx/>
                <a:latin typeface="Verdana"/>
                <a:ea typeface="Verdana"/>
                <a:cs typeface="Verdana"/>
                <a:sym typeface="Verdana"/>
              </a:endParaRPr>
            </a:p>
          </p:txBody>
        </p:sp>
        <p:grpSp>
          <p:nvGrpSpPr>
            <p:cNvPr id="144" name="Raggruppa"/>
            <p:cNvGrpSpPr/>
            <p:nvPr/>
          </p:nvGrpSpPr>
          <p:grpSpPr>
            <a:xfrm>
              <a:off x="2342875" y="3849010"/>
              <a:ext cx="1673483" cy="836742"/>
              <a:chOff x="0" y="0"/>
              <a:chExt cx="1673481" cy="836740"/>
            </a:xfrm>
          </p:grpSpPr>
          <p:sp>
            <p:nvSpPr>
              <p:cNvPr id="142" name="Rettangolo arrotondato"/>
              <p:cNvSpPr/>
              <p:nvPr/>
            </p:nvSpPr>
            <p:spPr>
              <a:xfrm>
                <a:off x="0" y="0"/>
                <a:ext cx="1673482" cy="836741"/>
              </a:xfrm>
              <a:prstGeom prst="roundRect">
                <a:avLst>
                  <a:gd name="adj" fmla="val 10000"/>
                </a:avLst>
              </a:prstGeom>
              <a:solidFill>
                <a:srgbClr val="1F5792"/>
              </a:solidFill>
              <a:ln w="57150" cap="flat">
                <a:solidFill>
                  <a:srgbClr val="C00000"/>
                </a:solidFill>
                <a:prstDash val="solid"/>
                <a:round/>
              </a:ln>
              <a:effectLst/>
            </p:spPr>
            <p:txBody>
              <a:bodyPr wrap="square" lIns="45719" tIns="45719" rIns="45719" bIns="45719" numCol="1" anchor="ctr">
                <a:noAutofit/>
              </a:bodyPr>
              <a:lstStyle/>
              <a:p>
                <a:pPr marL="0" marR="0" lvl="0" indent="0" algn="ctr" defTabSz="577850" rtl="0" eaLnBrk="1" fontAlgn="auto" latinLnBrk="0" hangingPunct="0">
                  <a:lnSpc>
                    <a:spcPct val="90000"/>
                  </a:lnSpc>
                  <a:spcBef>
                    <a:spcPts val="3100"/>
                  </a:spcBef>
                  <a:spcAft>
                    <a:spcPts val="0"/>
                  </a:spcAft>
                  <a:buClrTx/>
                  <a:buSzTx/>
                  <a:buFontTx/>
                  <a:buNone/>
                  <a:tabLst/>
                  <a:defRPr sz="1300">
                    <a:solidFill>
                      <a:srgbClr val="8F8F8F">
                        <a:lumOff val="44000"/>
                      </a:srgbClr>
                    </a:solidFill>
                  </a:defRPr>
                </a:pPr>
                <a:endPar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endParaRPr>
              </a:p>
            </p:txBody>
          </p:sp>
          <p:sp>
            <p:nvSpPr>
              <p:cNvPr id="143" name="Water re-use Regulation"/>
              <p:cNvSpPr txBox="1"/>
              <p:nvPr/>
            </p:nvSpPr>
            <p:spPr>
              <a:xfrm>
                <a:off x="24507" y="217075"/>
                <a:ext cx="1624469" cy="4025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54" tIns="8254" rIns="8254" bIns="8254" numCol="1" anchor="ctr">
                <a:spAutoFit/>
              </a:bodyPr>
              <a:lstStyle>
                <a:lvl1pPr algn="ctr" defTabSz="577850">
                  <a:lnSpc>
                    <a:spcPct val="90000"/>
                  </a:lnSpc>
                  <a:spcBef>
                    <a:spcPts val="500"/>
                  </a:spcBef>
                  <a:defRPr sz="1300">
                    <a:solidFill>
                      <a:schemeClr val="accent3">
                        <a:lumOff val="44000"/>
                      </a:schemeClr>
                    </a:solidFill>
                  </a:defRPr>
                </a:lvl1pPr>
              </a:lstStyle>
              <a:p>
                <a:pPr marL="0" marR="0" lvl="0" indent="0" algn="ctr" defTabSz="577850" rtl="0" eaLnBrk="1" fontAlgn="auto" latinLnBrk="0" hangingPunct="0">
                  <a:lnSpc>
                    <a:spcPct val="90000"/>
                  </a:lnSpc>
                  <a:spcBef>
                    <a:spcPts val="500"/>
                  </a:spcBef>
                  <a:spcAft>
                    <a:spcPts val="0"/>
                  </a:spcAft>
                  <a:buClrTx/>
                  <a:buSzTx/>
                  <a:buFontTx/>
                  <a:buNone/>
                  <a:tabLst/>
                  <a:defRPr/>
                </a:pPr>
                <a:r>
                  <a:rPr kumimoji="0" sz="1300" b="1" i="0" u="none" strike="noStrike" kern="0" cap="none" spc="0" normalizeH="0" baseline="0" noProof="0">
                    <a:ln>
                      <a:noFill/>
                    </a:ln>
                    <a:solidFill>
                      <a:srgbClr val="8F8F8F">
                        <a:lumOff val="44000"/>
                      </a:srgbClr>
                    </a:solidFill>
                    <a:effectLst/>
                    <a:uLnTx/>
                    <a:uFillTx/>
                    <a:latin typeface="Verdana"/>
                    <a:ea typeface="Verdana"/>
                    <a:cs typeface="Verdana"/>
                    <a:sym typeface="Verdana"/>
                  </a:rPr>
                  <a:t>Water re-use Regulation</a:t>
                </a:r>
              </a:p>
            </p:txBody>
          </p:sp>
        </p:grpSp>
      </p:grpSp>
      <p:grpSp>
        <p:nvGrpSpPr>
          <p:cNvPr id="148" name="Rounded Rectangle 9"/>
          <p:cNvGrpSpPr/>
          <p:nvPr/>
        </p:nvGrpSpPr>
        <p:grpSpPr>
          <a:xfrm>
            <a:off x="6773922" y="3204665"/>
            <a:ext cx="2029317" cy="2736304"/>
            <a:chOff x="0" y="0"/>
            <a:chExt cx="2029316" cy="2736303"/>
          </a:xfrm>
        </p:grpSpPr>
        <p:sp>
          <p:nvSpPr>
            <p:cNvPr id="146" name="Rettangolo arrotondato"/>
            <p:cNvSpPr/>
            <p:nvPr/>
          </p:nvSpPr>
          <p:spPr>
            <a:xfrm>
              <a:off x="0" y="0"/>
              <a:ext cx="2029317" cy="2736304"/>
            </a:xfrm>
            <a:prstGeom prst="roundRect">
              <a:avLst>
                <a:gd name="adj" fmla="val 16667"/>
              </a:avLst>
            </a:prstGeom>
            <a:noFill/>
            <a:ln w="38100" cap="flat">
              <a:solidFill>
                <a:schemeClr val="accent1"/>
              </a:solidFill>
              <a:prstDash val="dashDot"/>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D624"/>
                  </a:solidFill>
                </a:defRPr>
              </a:pPr>
              <a:endParaRPr kumimoji="0" sz="7600" b="1" i="0" u="none" strike="noStrike" kern="0" cap="none" spc="0" normalizeH="0" baseline="0" noProof="0">
                <a:ln>
                  <a:noFill/>
                </a:ln>
                <a:solidFill>
                  <a:srgbClr val="FFD624"/>
                </a:solidFill>
                <a:effectLst/>
                <a:uLnTx/>
                <a:uFillTx/>
                <a:latin typeface="Verdana"/>
                <a:ea typeface="Verdana"/>
                <a:cs typeface="Verdana"/>
                <a:sym typeface="Verdana"/>
              </a:endParaRPr>
            </a:p>
          </p:txBody>
        </p:sp>
        <p:sp>
          <p:nvSpPr>
            <p:cNvPr id="147" name="Other related instruments:…"/>
            <p:cNvSpPr txBox="1"/>
            <p:nvPr/>
          </p:nvSpPr>
          <p:spPr>
            <a:xfrm>
              <a:off x="99063" y="144701"/>
              <a:ext cx="1831190" cy="2446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ctr">
              <a:spAutoFit/>
            </a:bodyPr>
            <a:lstStyle/>
            <a:p>
              <a:pPr marL="0" marR="0" lvl="0" indent="3175" algn="ctr" defTabSz="914400" rtl="0" eaLnBrk="1" fontAlgn="auto" latinLnBrk="0" hangingPunct="0">
                <a:lnSpc>
                  <a:spcPct val="100000"/>
                </a:lnSpc>
                <a:spcBef>
                  <a:spcPts val="0"/>
                </a:spcBef>
                <a:spcAft>
                  <a:spcPts val="0"/>
                </a:spcAft>
                <a:buClrTx/>
                <a:buSzTx/>
                <a:buFontTx/>
                <a:buNone/>
                <a:tabLst/>
                <a:defRPr sz="1400" b="0">
                  <a:solidFill>
                    <a:srgbClr val="0F5494"/>
                  </a:solidFill>
                </a:defRPr>
              </a:pPr>
              <a:r>
                <a:rPr kumimoji="0" sz="1400" b="0" i="0" u="none" strike="noStrike" kern="0" cap="none" spc="0" normalizeH="0" baseline="0" noProof="0">
                  <a:ln>
                    <a:noFill/>
                  </a:ln>
                  <a:solidFill>
                    <a:srgbClr val="0F5494"/>
                  </a:solidFill>
                  <a:effectLst/>
                  <a:uLnTx/>
                  <a:uFillTx/>
                  <a:latin typeface="Verdana"/>
                  <a:ea typeface="Verdana"/>
                  <a:cs typeface="Verdana"/>
                  <a:sym typeface="Verdana"/>
                </a:rPr>
                <a:t>Other related instruments:</a:t>
              </a:r>
              <a:endParaRPr kumimoji="0" sz="1400" b="0" i="0" u="none" strike="noStrike" kern="0" cap="none" spc="0" normalizeH="0" baseline="0" noProof="0">
                <a:ln>
                  <a:noFill/>
                </a:ln>
                <a:solidFill>
                  <a:srgbClr val="FFD624"/>
                </a:solidFill>
                <a:effectLst/>
                <a:uLnTx/>
                <a:uFillTx/>
                <a:latin typeface="Verdana"/>
                <a:ea typeface="Verdana"/>
                <a:cs typeface="Verdana"/>
                <a:sym typeface="Verdana"/>
              </a:endParaRPr>
            </a:p>
            <a:p>
              <a:pPr marL="288925" marR="0" lvl="0" indent="-285750" algn="l" defTabSz="914400" rtl="0" eaLnBrk="1" fontAlgn="auto" latinLnBrk="0" hangingPunct="0">
                <a:lnSpc>
                  <a:spcPct val="100000"/>
                </a:lnSpc>
                <a:spcBef>
                  <a:spcPts val="0"/>
                </a:spcBef>
                <a:spcAft>
                  <a:spcPts val="0"/>
                </a:spcAft>
                <a:buClrTx/>
                <a:buSzPct val="100000"/>
                <a:buFont typeface="Arial"/>
                <a:buChar char="•"/>
                <a:tabLst/>
                <a:defRPr sz="1400" b="0">
                  <a:solidFill>
                    <a:srgbClr val="0F5494"/>
                  </a:solidFill>
                </a:defRPr>
              </a:pPr>
              <a:r>
                <a:rPr kumimoji="0" sz="1400" b="0" i="0" u="none" strike="noStrike" kern="0" cap="none" spc="0" normalizeH="0" baseline="0" noProof="0">
                  <a:ln>
                    <a:noFill/>
                  </a:ln>
                  <a:solidFill>
                    <a:srgbClr val="0F5494"/>
                  </a:solidFill>
                  <a:effectLst/>
                  <a:uLnTx/>
                  <a:uFillTx/>
                  <a:latin typeface="Verdana"/>
                  <a:ea typeface="Verdana"/>
                  <a:cs typeface="Verdana"/>
                  <a:sym typeface="Verdana"/>
                </a:rPr>
                <a:t>Marine Strategy Framework Directive</a:t>
              </a:r>
              <a:endParaRPr kumimoji="0" sz="1400" b="0" i="0" u="none" strike="noStrike" kern="0" cap="none" spc="0" normalizeH="0" baseline="0" noProof="0">
                <a:ln>
                  <a:noFill/>
                </a:ln>
                <a:solidFill>
                  <a:srgbClr val="FFD624"/>
                </a:solidFill>
                <a:effectLst/>
                <a:uLnTx/>
                <a:uFillTx/>
                <a:latin typeface="Verdana"/>
                <a:ea typeface="Verdana"/>
                <a:cs typeface="Verdana"/>
                <a:sym typeface="Verdana"/>
              </a:endParaRPr>
            </a:p>
            <a:p>
              <a:pPr marL="288925" marR="0" lvl="0" indent="-285750" algn="l" defTabSz="914400" rtl="0" eaLnBrk="1" fontAlgn="auto" latinLnBrk="0" hangingPunct="0">
                <a:lnSpc>
                  <a:spcPct val="100000"/>
                </a:lnSpc>
                <a:spcBef>
                  <a:spcPts val="0"/>
                </a:spcBef>
                <a:spcAft>
                  <a:spcPts val="0"/>
                </a:spcAft>
                <a:buClrTx/>
                <a:buSzPct val="100000"/>
                <a:buFont typeface="Arial"/>
                <a:buChar char="•"/>
                <a:tabLst/>
                <a:defRPr sz="1400" b="0">
                  <a:solidFill>
                    <a:srgbClr val="0F5494"/>
                  </a:solidFill>
                </a:defRPr>
              </a:pPr>
              <a:r>
                <a:rPr kumimoji="0" sz="1400" b="0" i="0" u="none" strike="noStrike" kern="0" cap="none" spc="0" normalizeH="0" baseline="0" noProof="0">
                  <a:ln>
                    <a:noFill/>
                  </a:ln>
                  <a:solidFill>
                    <a:srgbClr val="0F5494"/>
                  </a:solidFill>
                  <a:effectLst/>
                  <a:uLnTx/>
                  <a:uFillTx/>
                  <a:latin typeface="Verdana"/>
                  <a:ea typeface="Verdana"/>
                  <a:cs typeface="Verdana"/>
                  <a:sym typeface="Verdana"/>
                </a:rPr>
                <a:t>Plastics Strategy</a:t>
              </a:r>
              <a:endParaRPr kumimoji="0" sz="1400" b="0" i="0" u="none" strike="noStrike" kern="0" cap="none" spc="0" normalizeH="0" baseline="0" noProof="0">
                <a:ln>
                  <a:noFill/>
                </a:ln>
                <a:solidFill>
                  <a:srgbClr val="FFD624"/>
                </a:solidFill>
                <a:effectLst/>
                <a:uLnTx/>
                <a:uFillTx/>
                <a:latin typeface="Verdana"/>
                <a:ea typeface="Verdana"/>
                <a:cs typeface="Verdana"/>
                <a:sym typeface="Verdana"/>
              </a:endParaRPr>
            </a:p>
            <a:p>
              <a:pPr marL="288925" marR="0" lvl="0" indent="-285750" algn="l" defTabSz="914400" rtl="0" eaLnBrk="1" fontAlgn="auto" latinLnBrk="0" hangingPunct="0">
                <a:lnSpc>
                  <a:spcPct val="100000"/>
                </a:lnSpc>
                <a:spcBef>
                  <a:spcPts val="0"/>
                </a:spcBef>
                <a:spcAft>
                  <a:spcPts val="0"/>
                </a:spcAft>
                <a:buClrTx/>
                <a:buSzPct val="100000"/>
                <a:buFont typeface="Arial"/>
                <a:buChar char="•"/>
                <a:tabLst/>
                <a:defRPr sz="1400" b="0">
                  <a:solidFill>
                    <a:srgbClr val="0F5494"/>
                  </a:solidFill>
                </a:defRPr>
              </a:pPr>
              <a:r>
                <a:rPr kumimoji="0" sz="1400" b="0" i="0" u="none" strike="noStrike" kern="0" cap="none" spc="0" normalizeH="0" baseline="0" noProof="0">
                  <a:ln>
                    <a:noFill/>
                  </a:ln>
                  <a:solidFill>
                    <a:srgbClr val="0F5494"/>
                  </a:solidFill>
                  <a:effectLst/>
                  <a:uLnTx/>
                  <a:uFillTx/>
                  <a:latin typeface="Verdana"/>
                  <a:ea typeface="Verdana"/>
                  <a:cs typeface="Verdana"/>
                  <a:sym typeface="Verdana"/>
                </a:rPr>
                <a:t>Industrial Emissions Directive</a:t>
              </a:r>
              <a:endParaRPr kumimoji="0" sz="1400" b="0" i="0" u="none" strike="noStrike" kern="0" cap="none" spc="0" normalizeH="0" baseline="0" noProof="0">
                <a:ln>
                  <a:noFill/>
                </a:ln>
                <a:solidFill>
                  <a:srgbClr val="FFD624"/>
                </a:solidFill>
                <a:effectLst/>
                <a:uLnTx/>
                <a:uFillTx/>
                <a:latin typeface="Verdana"/>
                <a:ea typeface="Verdana"/>
                <a:cs typeface="Verdana"/>
                <a:sym typeface="Verdana"/>
              </a:endParaRPr>
            </a:p>
            <a:p>
              <a:pPr marL="288925" marR="0" lvl="0" indent="-285750" algn="l" defTabSz="914400" rtl="0" eaLnBrk="1" fontAlgn="auto" latinLnBrk="0" hangingPunct="0">
                <a:lnSpc>
                  <a:spcPct val="100000"/>
                </a:lnSpc>
                <a:spcBef>
                  <a:spcPts val="0"/>
                </a:spcBef>
                <a:spcAft>
                  <a:spcPts val="0"/>
                </a:spcAft>
                <a:buClrTx/>
                <a:buSzPct val="100000"/>
                <a:buFont typeface="Arial"/>
                <a:buChar char="•"/>
                <a:tabLst/>
                <a:defRPr sz="1400" b="0">
                  <a:solidFill>
                    <a:srgbClr val="0F5494"/>
                  </a:solidFill>
                </a:defRPr>
              </a:pPr>
              <a:r>
                <a:rPr kumimoji="0" sz="1400" b="0" i="0" u="none" strike="noStrike" kern="0" cap="none" spc="0" normalizeH="0" baseline="0" noProof="0">
                  <a:ln>
                    <a:noFill/>
                  </a:ln>
                  <a:solidFill>
                    <a:srgbClr val="0F5494"/>
                  </a:solidFill>
                  <a:effectLst/>
                  <a:uLnTx/>
                  <a:uFillTx/>
                  <a:latin typeface="Verdana"/>
                  <a:ea typeface="Verdana"/>
                  <a:cs typeface="Verdana"/>
                  <a:sym typeface="Verdana"/>
                </a:rPr>
                <a:t>…</a:t>
              </a:r>
            </a:p>
          </p:txBody>
        </p:sp>
      </p:grpSp>
      <p:grpSp>
        <p:nvGrpSpPr>
          <p:cNvPr id="151" name="Rounded Rectangle 10"/>
          <p:cNvGrpSpPr/>
          <p:nvPr/>
        </p:nvGrpSpPr>
        <p:grpSpPr>
          <a:xfrm>
            <a:off x="177132" y="5445223"/>
            <a:ext cx="1636546" cy="360041"/>
            <a:chOff x="0" y="0"/>
            <a:chExt cx="1636545" cy="360039"/>
          </a:xfrm>
        </p:grpSpPr>
        <p:sp>
          <p:nvSpPr>
            <p:cNvPr id="149" name="Rettangolo arrotondato"/>
            <p:cNvSpPr/>
            <p:nvPr/>
          </p:nvSpPr>
          <p:spPr>
            <a:xfrm>
              <a:off x="0" y="0"/>
              <a:ext cx="1636546" cy="360040"/>
            </a:xfrm>
            <a:prstGeom prst="roundRect">
              <a:avLst>
                <a:gd name="adj" fmla="val 16667"/>
              </a:avLst>
            </a:prstGeom>
            <a:solidFill>
              <a:schemeClr val="accent3">
                <a:lumOff val="44000"/>
              </a:schemeClr>
            </a:solidFill>
            <a:ln w="38100" cap="flat">
              <a:solidFill>
                <a:schemeClr val="accent4"/>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D624"/>
                  </a:solidFill>
                </a:defRPr>
              </a:pPr>
              <a:endParaRPr kumimoji="0" sz="7600" b="1" i="0" u="none" strike="noStrike" kern="0" cap="none" spc="0" normalizeH="0" baseline="0" noProof="0">
                <a:ln>
                  <a:noFill/>
                </a:ln>
                <a:solidFill>
                  <a:srgbClr val="FFD624"/>
                </a:solidFill>
                <a:effectLst/>
                <a:uLnTx/>
                <a:uFillTx/>
                <a:latin typeface="Verdana"/>
                <a:ea typeface="Verdana"/>
                <a:cs typeface="Verdana"/>
                <a:sym typeface="Verdana"/>
              </a:endParaRPr>
            </a:p>
          </p:txBody>
        </p:sp>
        <p:sp>
          <p:nvSpPr>
            <p:cNvPr id="150" name="Under Evaluation"/>
            <p:cNvSpPr txBox="1"/>
            <p:nvPr/>
          </p:nvSpPr>
          <p:spPr>
            <a:xfrm>
              <a:off x="17576" y="39050"/>
              <a:ext cx="1601393" cy="281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3175" algn="ctr">
                <a:defRPr sz="1200" b="0">
                  <a:solidFill>
                    <a:srgbClr val="0F5494"/>
                  </a:solidFill>
                </a:defRPr>
              </a:lvl1pPr>
            </a:lstStyle>
            <a:p>
              <a:pPr marL="0" marR="0" lvl="0" indent="3175"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F5494"/>
                  </a:solidFill>
                  <a:effectLst/>
                  <a:uLnTx/>
                  <a:uFillTx/>
                  <a:latin typeface="Verdana"/>
                  <a:ea typeface="Verdana"/>
                  <a:cs typeface="Verdana"/>
                  <a:sym typeface="Verdana"/>
                </a:rPr>
                <a:t>Under Evaluation</a:t>
              </a:r>
            </a:p>
          </p:txBody>
        </p:sp>
      </p:grpSp>
      <p:grpSp>
        <p:nvGrpSpPr>
          <p:cNvPr id="154" name="Rounded Rectangle 11"/>
          <p:cNvGrpSpPr/>
          <p:nvPr/>
        </p:nvGrpSpPr>
        <p:grpSpPr>
          <a:xfrm>
            <a:off x="177132" y="5860251"/>
            <a:ext cx="1636546" cy="360041"/>
            <a:chOff x="0" y="0"/>
            <a:chExt cx="1636545" cy="360039"/>
          </a:xfrm>
        </p:grpSpPr>
        <p:sp>
          <p:nvSpPr>
            <p:cNvPr id="152" name="Rettangolo arrotondato"/>
            <p:cNvSpPr/>
            <p:nvPr/>
          </p:nvSpPr>
          <p:spPr>
            <a:xfrm>
              <a:off x="0" y="0"/>
              <a:ext cx="1636546" cy="360040"/>
            </a:xfrm>
            <a:prstGeom prst="roundRect">
              <a:avLst>
                <a:gd name="adj" fmla="val 16667"/>
              </a:avLst>
            </a:prstGeom>
            <a:solidFill>
              <a:schemeClr val="accent3">
                <a:lumOff val="44000"/>
              </a:schemeClr>
            </a:solidFill>
            <a:ln w="38100" cap="flat">
              <a:solidFill>
                <a:srgbClr val="C00000"/>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D624"/>
                  </a:solidFill>
                </a:defRPr>
              </a:pPr>
              <a:endParaRPr kumimoji="0" sz="7600" b="1" i="0" u="none" strike="noStrike" kern="0" cap="none" spc="0" normalizeH="0" baseline="0" noProof="0">
                <a:ln>
                  <a:noFill/>
                </a:ln>
                <a:solidFill>
                  <a:srgbClr val="FFD624"/>
                </a:solidFill>
                <a:effectLst/>
                <a:uLnTx/>
                <a:uFillTx/>
                <a:latin typeface="Verdana"/>
                <a:ea typeface="Verdana"/>
                <a:cs typeface="Verdana"/>
                <a:sym typeface="Verdana"/>
              </a:endParaRPr>
            </a:p>
          </p:txBody>
        </p:sp>
        <p:sp>
          <p:nvSpPr>
            <p:cNvPr id="153" name="EC proposal"/>
            <p:cNvSpPr txBox="1"/>
            <p:nvPr/>
          </p:nvSpPr>
          <p:spPr>
            <a:xfrm>
              <a:off x="17576" y="39050"/>
              <a:ext cx="1601393" cy="281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3175" algn="ctr">
                <a:defRPr sz="1200" b="0">
                  <a:solidFill>
                    <a:srgbClr val="0F5494"/>
                  </a:solidFill>
                </a:defRPr>
              </a:lvl1pPr>
            </a:lstStyle>
            <a:p>
              <a:pPr marL="0" marR="0" lvl="0" indent="3175"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F5494"/>
                  </a:solidFill>
                  <a:effectLst/>
                  <a:uLnTx/>
                  <a:uFillTx/>
                  <a:latin typeface="Verdana"/>
                  <a:ea typeface="Verdana"/>
                  <a:cs typeface="Verdana"/>
                  <a:sym typeface="Verdana"/>
                </a:rPr>
                <a:t>EC proposal</a:t>
              </a:r>
            </a:p>
          </p:txBody>
        </p:sp>
      </p:grpSp>
      <p:grpSp>
        <p:nvGrpSpPr>
          <p:cNvPr id="157" name="Rounded Rectangle 12"/>
          <p:cNvGrpSpPr/>
          <p:nvPr/>
        </p:nvGrpSpPr>
        <p:grpSpPr>
          <a:xfrm>
            <a:off x="177132" y="6275280"/>
            <a:ext cx="1636546" cy="360041"/>
            <a:chOff x="0" y="0"/>
            <a:chExt cx="1636545" cy="360039"/>
          </a:xfrm>
        </p:grpSpPr>
        <p:sp>
          <p:nvSpPr>
            <p:cNvPr id="155" name="Rettangolo arrotondato"/>
            <p:cNvSpPr/>
            <p:nvPr/>
          </p:nvSpPr>
          <p:spPr>
            <a:xfrm>
              <a:off x="0" y="0"/>
              <a:ext cx="1636546" cy="360040"/>
            </a:xfrm>
            <a:prstGeom prst="roundRect">
              <a:avLst>
                <a:gd name="adj" fmla="val 16667"/>
              </a:avLst>
            </a:prstGeom>
            <a:solidFill>
              <a:schemeClr val="accent3">
                <a:lumOff val="44000"/>
              </a:schemeClr>
            </a:solidFill>
            <a:ln w="38100" cap="flat">
              <a:solidFill>
                <a:srgbClr val="92D050"/>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D624"/>
                  </a:solidFill>
                </a:defRPr>
              </a:pPr>
              <a:endParaRPr kumimoji="0" sz="7600" b="1" i="0" u="none" strike="noStrike" kern="0" cap="none" spc="0" normalizeH="0" baseline="0" noProof="0">
                <a:ln>
                  <a:noFill/>
                </a:ln>
                <a:solidFill>
                  <a:srgbClr val="FFD624"/>
                </a:solidFill>
                <a:effectLst/>
                <a:uLnTx/>
                <a:uFillTx/>
                <a:latin typeface="Verdana"/>
                <a:ea typeface="Verdana"/>
                <a:cs typeface="Verdana"/>
                <a:sym typeface="Verdana"/>
              </a:endParaRPr>
            </a:p>
          </p:txBody>
        </p:sp>
        <p:sp>
          <p:nvSpPr>
            <p:cNvPr id="156" name="Recently adopted"/>
            <p:cNvSpPr txBox="1"/>
            <p:nvPr/>
          </p:nvSpPr>
          <p:spPr>
            <a:xfrm>
              <a:off x="17576" y="39050"/>
              <a:ext cx="1601393" cy="281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indent="3175" algn="ctr">
                <a:defRPr sz="1200" b="0">
                  <a:solidFill>
                    <a:srgbClr val="0F5494"/>
                  </a:solidFill>
                </a:defRPr>
              </a:lvl1pPr>
            </a:lstStyle>
            <a:p>
              <a:pPr marL="0" marR="0" lvl="0" indent="3175"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F5494"/>
                  </a:solidFill>
                  <a:effectLst/>
                  <a:uLnTx/>
                  <a:uFillTx/>
                  <a:latin typeface="Verdana"/>
                  <a:ea typeface="Verdana"/>
                  <a:cs typeface="Verdana"/>
                  <a:sym typeface="Verdana"/>
                </a:rPr>
                <a:t>Recently adopted</a:t>
              </a:r>
            </a:p>
          </p:txBody>
        </p:sp>
      </p:grpSp>
    </p:spTree>
    <p:extLst>
      <p:ext uri="{BB962C8B-B14F-4D97-AF65-F5344CB8AC3E}">
        <p14:creationId xmlns:p14="http://schemas.microsoft.com/office/powerpoint/2010/main" val="11537312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 name="Title 1"/>
          <p:cNvSpPr txBox="1">
            <a:spLocks noGrp="1"/>
          </p:cNvSpPr>
          <p:nvPr>
            <p:ph type="title"/>
          </p:nvPr>
        </p:nvSpPr>
        <p:spPr>
          <a:xfrm>
            <a:off x="251520" y="-99914"/>
            <a:ext cx="8229600" cy="936626"/>
          </a:xfrm>
          <a:prstGeom prst="rect">
            <a:avLst/>
          </a:prstGeom>
        </p:spPr>
        <p:txBody>
          <a:bodyPr/>
          <a:lstStyle/>
          <a:p>
            <a:pPr algn="ctr"/>
            <a:r>
              <a:rPr lang="fr-BE" dirty="0" err="1"/>
              <a:t>Efficiency</a:t>
            </a:r>
            <a:r>
              <a:rPr lang="fr-BE" dirty="0"/>
              <a:t>  </a:t>
            </a:r>
            <a:endParaRPr dirty="0"/>
          </a:p>
        </p:txBody>
      </p:sp>
      <p:sp>
        <p:nvSpPr>
          <p:cNvPr id="8" name="Rectangle 7"/>
          <p:cNvSpPr/>
          <p:nvPr/>
        </p:nvSpPr>
        <p:spPr>
          <a:xfrm>
            <a:off x="8316416" y="1340768"/>
            <a:ext cx="817364" cy="138499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F5494"/>
                </a:solidFill>
                <a:effectLst/>
                <a:uLnTx/>
                <a:uFillTx/>
                <a:latin typeface="Calibri" panose="020F0502020204030204" pitchFamily="34" charset="0"/>
                <a:ea typeface="+mn-ea"/>
                <a:cs typeface="+mn-cs"/>
              </a:rPr>
              <a:t>2011-15 annual average, source : OECD 2019</a:t>
            </a:r>
          </a:p>
        </p:txBody>
      </p:sp>
      <p:graphicFrame>
        <p:nvGraphicFramePr>
          <p:cNvPr id="6" name="Chart 5"/>
          <p:cNvGraphicFramePr/>
          <p:nvPr>
            <p:extLst>
              <p:ext uri="{D42A27DB-BD31-4B8C-83A1-F6EECF244321}">
                <p14:modId xmlns:p14="http://schemas.microsoft.com/office/powerpoint/2010/main" val="2491816528"/>
              </p:ext>
            </p:extLst>
          </p:nvPr>
        </p:nvGraphicFramePr>
        <p:xfrm>
          <a:off x="539551" y="836713"/>
          <a:ext cx="7941569"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p:cNvSpPr txBox="1">
            <a:spLocks/>
          </p:cNvSpPr>
          <p:nvPr/>
        </p:nvSpPr>
        <p:spPr bwMode="gray">
          <a:xfrm>
            <a:off x="539551" y="620353"/>
            <a:ext cx="8229600" cy="43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004494"/>
                </a:solidFill>
                <a:effectLst/>
                <a:uLnTx/>
                <a:uFillTx/>
                <a:latin typeface="Verdana"/>
                <a:ea typeface="+mj-ea"/>
                <a:cs typeface="+mj-cs"/>
              </a:rPr>
              <a:t>Share of EU transfers in estimated total expenditures for WSS per country</a:t>
            </a:r>
            <a:endParaRPr kumimoji="0" lang="en-GB" sz="1600" b="0" i="0" u="none" strike="noStrike" kern="0" cap="none" spc="0" normalizeH="0" baseline="0" noProof="0" dirty="0">
              <a:ln>
                <a:noFill/>
              </a:ln>
              <a:solidFill>
                <a:srgbClr val="004494"/>
              </a:solidFill>
              <a:effectLst/>
              <a:uLnTx/>
              <a:uFillTx/>
              <a:latin typeface="Verdana"/>
              <a:ea typeface="+mj-ea"/>
              <a:cs typeface="+mj-cs"/>
            </a:endParaRPr>
          </a:p>
        </p:txBody>
      </p:sp>
    </p:spTree>
    <p:extLst>
      <p:ext uri="{BB962C8B-B14F-4D97-AF65-F5344CB8AC3E}">
        <p14:creationId xmlns:p14="http://schemas.microsoft.com/office/powerpoint/2010/main" val="2396995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a:spLocks noGrp="1"/>
          </p:cNvSpPr>
          <p:nvPr>
            <p:ph type="title"/>
          </p:nvPr>
        </p:nvSpPr>
        <p:spPr>
          <a:xfrm>
            <a:off x="251519" y="-71034"/>
            <a:ext cx="8229600" cy="936626"/>
          </a:xfrm>
          <a:prstGeom prst="rect">
            <a:avLst/>
          </a:prstGeom>
        </p:spPr>
        <p:txBody>
          <a:bodyPr/>
          <a:lstStyle/>
          <a:p>
            <a:pPr algn="ctr"/>
            <a:r>
              <a:rPr lang="fr-FR" dirty="0" err="1"/>
              <a:t>Efficiency</a:t>
            </a:r>
            <a:r>
              <a:rPr lang="fr-FR" dirty="0"/>
              <a:t> - </a:t>
            </a:r>
            <a:r>
              <a:rPr dirty="0"/>
              <a:t>Affordability</a:t>
            </a:r>
          </a:p>
        </p:txBody>
      </p:sp>
      <p:pic>
        <p:nvPicPr>
          <p:cNvPr id="463" name="Picture 4" descr="Picture 4"/>
          <p:cNvPicPr>
            <a:picLocks noChangeAspect="1"/>
          </p:cNvPicPr>
          <p:nvPr/>
        </p:nvPicPr>
        <p:blipFill>
          <a:blip r:embed="rId2">
            <a:extLst/>
          </a:blip>
          <a:stretch>
            <a:fillRect/>
          </a:stretch>
        </p:blipFill>
        <p:spPr>
          <a:xfrm>
            <a:off x="115911" y="865592"/>
            <a:ext cx="6616330" cy="5659752"/>
          </a:xfrm>
          <a:prstGeom prst="rect">
            <a:avLst/>
          </a:prstGeom>
          <a:ln w="12700">
            <a:miter lim="400000"/>
          </a:ln>
        </p:spPr>
      </p:pic>
      <p:sp>
        <p:nvSpPr>
          <p:cNvPr id="464" name="TextBox 5"/>
          <p:cNvSpPr txBox="1"/>
          <p:nvPr/>
        </p:nvSpPr>
        <p:spPr>
          <a:xfrm>
            <a:off x="6372199" y="1412775"/>
            <a:ext cx="259228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marR="0" lvl="0" indent="-342900" algn="l" defTabSz="914400" rtl="0" eaLnBrk="1" fontAlgn="auto" latinLnBrk="0" hangingPunct="0">
              <a:lnSpc>
                <a:spcPct val="100000"/>
              </a:lnSpc>
              <a:spcBef>
                <a:spcPts val="0"/>
              </a:spcBef>
              <a:spcAft>
                <a:spcPts val="0"/>
              </a:spcAft>
              <a:buClrTx/>
              <a:buSzPct val="100000"/>
              <a:buFont typeface="Arial"/>
              <a:buChar char="•"/>
              <a:tabLst/>
              <a:defRPr sz="2000" b="0">
                <a:solidFill>
                  <a:srgbClr val="0F5494"/>
                </a:solidFill>
              </a:defRPr>
            </a:pPr>
            <a:endParaRPr kumimoji="0" sz="2000" b="0" i="0" u="none" strike="noStrike" kern="0" cap="none" spc="0" normalizeH="0" baseline="0" noProof="0" dirty="0">
              <a:ln>
                <a:noFill/>
              </a:ln>
              <a:solidFill>
                <a:srgbClr val="FFD624"/>
              </a:solidFill>
              <a:effectLst/>
              <a:uLnTx/>
              <a:uFillTx/>
              <a:latin typeface="Verdana"/>
              <a:ea typeface="Verdana"/>
              <a:cs typeface="Verdana"/>
              <a:sym typeface="Verdana"/>
            </a:endParaRPr>
          </a:p>
        </p:txBody>
      </p:sp>
      <p:sp>
        <p:nvSpPr>
          <p:cNvPr id="8" name="Rectangle 7"/>
          <p:cNvSpPr/>
          <p:nvPr/>
        </p:nvSpPr>
        <p:spPr>
          <a:xfrm>
            <a:off x="7645458" y="5301208"/>
            <a:ext cx="1296145"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GB" sz="1200" b="0" i="1" u="none" strike="noStrike" kern="1200" cap="none" spc="0" normalizeH="0" baseline="0" noProof="0" dirty="0">
                <a:ln>
                  <a:noFill/>
                </a:ln>
                <a:solidFill>
                  <a:srgbClr val="0F5494"/>
                </a:solidFill>
                <a:effectLst/>
                <a:uLnTx/>
                <a:uFillTx/>
                <a:latin typeface="Calibri" panose="020F0502020204030204" pitchFamily="34" charset="0"/>
                <a:ea typeface="+mn-ea"/>
                <a:cs typeface="+mn-cs"/>
              </a:rPr>
              <a:t>Source: OECD 2019 – Preliminary results </a:t>
            </a:r>
          </a:p>
        </p:txBody>
      </p:sp>
    </p:spTree>
    <p:extLst>
      <p:ext uri="{BB962C8B-B14F-4D97-AF65-F5344CB8AC3E}">
        <p14:creationId xmlns:p14="http://schemas.microsoft.com/office/powerpoint/2010/main" val="30750638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72222"/>
            <a:ext cx="8229600" cy="936625"/>
          </a:xfrm>
        </p:spPr>
        <p:txBody>
          <a:bodyPr/>
          <a:lstStyle/>
          <a:p>
            <a:pPr algn="ctr"/>
            <a:r>
              <a:rPr lang="en-GB" dirty="0"/>
              <a:t>Coherence - Sensitive areas</a:t>
            </a:r>
          </a:p>
        </p:txBody>
      </p:sp>
      <p:pic>
        <p:nvPicPr>
          <p:cNvPr id="3" name="Picture 2"/>
          <p:cNvPicPr/>
          <p:nvPr/>
        </p:nvPicPr>
        <p:blipFill rotWithShape="1">
          <a:blip r:embed="rId3">
            <a:extLst>
              <a:ext uri="{28A0092B-C50C-407E-A947-70E740481C1C}">
                <a14:useLocalDpi xmlns:a14="http://schemas.microsoft.com/office/drawing/2010/main" val="0"/>
              </a:ext>
            </a:extLst>
          </a:blip>
          <a:srcRect l="11156" t="9771" b="2306"/>
          <a:stretch/>
        </p:blipFill>
        <p:spPr bwMode="auto">
          <a:xfrm>
            <a:off x="971600" y="737391"/>
            <a:ext cx="6984776" cy="59738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08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r>
              <a:rPr lang="en-GB" dirty="0"/>
              <a:t> Relevance -Remaining loads</a:t>
            </a:r>
          </a:p>
        </p:txBody>
      </p:sp>
      <p:pic>
        <p:nvPicPr>
          <p:cNvPr id="7" name="Picture 6" descr="cid:08d4e016-d3bf-4739-9c63-16ca0d1d24d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4708" y="1256830"/>
            <a:ext cx="8714585" cy="5569661"/>
          </a:xfrm>
          <a:prstGeom prst="rect">
            <a:avLst/>
          </a:prstGeom>
          <a:noFill/>
          <a:ln>
            <a:noFill/>
          </a:ln>
        </p:spPr>
      </p:pic>
      <p:sp>
        <p:nvSpPr>
          <p:cNvPr id="5" name="TextBox 4"/>
          <p:cNvSpPr txBox="1"/>
          <p:nvPr/>
        </p:nvSpPr>
        <p:spPr>
          <a:xfrm>
            <a:off x="7020272" y="772138"/>
            <a:ext cx="2376264" cy="338554"/>
          </a:xfrm>
          <a:prstGeom prst="rect">
            <a:avLst/>
          </a:prstGeom>
          <a:noFill/>
        </p:spPr>
        <p:txBody>
          <a:bodyPr wrap="square" rtlCol="0">
            <a:spAutoFit/>
          </a:bodyPr>
          <a:lstStyle/>
          <a:p>
            <a:r>
              <a:rPr lang="en-GB" sz="1600" b="0" dirty="0">
                <a:solidFill>
                  <a:srgbClr val="0F5494"/>
                </a:solidFill>
              </a:rPr>
              <a:t>Source: JRC 2019</a:t>
            </a:r>
          </a:p>
        </p:txBody>
      </p:sp>
    </p:spTree>
    <p:extLst>
      <p:ext uri="{BB962C8B-B14F-4D97-AF65-F5344CB8AC3E}">
        <p14:creationId xmlns:p14="http://schemas.microsoft.com/office/powerpoint/2010/main" val="164976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pPr algn="ctr"/>
            <a:r>
              <a:rPr lang="en-GB" dirty="0"/>
              <a:t>Contextualisation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08" y="1196752"/>
            <a:ext cx="8766584" cy="5589321"/>
          </a:xfrm>
          <a:prstGeom prst="rect">
            <a:avLst/>
          </a:prstGeom>
        </p:spPr>
      </p:pic>
      <p:sp>
        <p:nvSpPr>
          <p:cNvPr id="5" name="TextBox 4"/>
          <p:cNvSpPr txBox="1"/>
          <p:nvPr/>
        </p:nvSpPr>
        <p:spPr>
          <a:xfrm>
            <a:off x="7092280" y="1268679"/>
            <a:ext cx="2376264" cy="338554"/>
          </a:xfrm>
          <a:prstGeom prst="rect">
            <a:avLst/>
          </a:prstGeom>
          <a:noFill/>
        </p:spPr>
        <p:txBody>
          <a:bodyPr wrap="square" rtlCol="0">
            <a:spAutoFit/>
          </a:bodyPr>
          <a:lstStyle/>
          <a:p>
            <a:r>
              <a:rPr lang="en-GB" sz="1600" b="0" dirty="0">
                <a:solidFill>
                  <a:srgbClr val="0F5494"/>
                </a:solidFill>
              </a:rPr>
              <a:t>Source: JRC 2019</a:t>
            </a:r>
          </a:p>
        </p:txBody>
      </p:sp>
    </p:spTree>
    <p:extLst>
      <p:ext uri="{BB962C8B-B14F-4D97-AF65-F5344CB8AC3E}">
        <p14:creationId xmlns:p14="http://schemas.microsoft.com/office/powerpoint/2010/main" val="189197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 name="Picture 4" descr="Picture 4"/>
          <p:cNvPicPr>
            <a:picLocks noChangeAspect="1"/>
          </p:cNvPicPr>
          <p:nvPr/>
        </p:nvPicPr>
        <p:blipFill>
          <a:blip r:embed="rId2">
            <a:extLst/>
          </a:blip>
          <a:srcRect t="1992" b="2375"/>
          <a:stretch>
            <a:fillRect/>
          </a:stretch>
        </p:blipFill>
        <p:spPr>
          <a:xfrm>
            <a:off x="683568" y="1349560"/>
            <a:ext cx="7704857" cy="4680521"/>
          </a:xfrm>
          <a:prstGeom prst="rect">
            <a:avLst/>
          </a:prstGeom>
          <a:ln w="12700">
            <a:miter lim="400000"/>
          </a:ln>
        </p:spPr>
      </p:pic>
      <p:sp>
        <p:nvSpPr>
          <p:cNvPr id="569" name="Title 1"/>
          <p:cNvSpPr txBox="1">
            <a:spLocks noGrp="1"/>
          </p:cNvSpPr>
          <p:nvPr>
            <p:ph type="title"/>
          </p:nvPr>
        </p:nvSpPr>
        <p:spPr>
          <a:xfrm>
            <a:off x="421196" y="27856"/>
            <a:ext cx="8229600" cy="936626"/>
          </a:xfrm>
          <a:prstGeom prst="rect">
            <a:avLst/>
          </a:prstGeom>
        </p:spPr>
        <p:txBody>
          <a:bodyPr/>
          <a:lstStyle/>
          <a:p>
            <a:pPr algn="ctr"/>
            <a:r>
              <a:rPr lang="fr-BE" dirty="0"/>
              <a:t>Relevance - </a:t>
            </a:r>
            <a:r>
              <a:rPr dirty="0"/>
              <a:t>Chemicals</a:t>
            </a:r>
          </a:p>
        </p:txBody>
      </p:sp>
      <p:sp>
        <p:nvSpPr>
          <p:cNvPr id="7" name="TextBox 6"/>
          <p:cNvSpPr txBox="1"/>
          <p:nvPr/>
        </p:nvSpPr>
        <p:spPr>
          <a:xfrm>
            <a:off x="6516216" y="6245882"/>
            <a:ext cx="2376264" cy="338554"/>
          </a:xfrm>
          <a:prstGeom prst="rect">
            <a:avLst/>
          </a:prstGeom>
          <a:noFill/>
        </p:spPr>
        <p:txBody>
          <a:bodyPr wrap="square" rtlCol="0">
            <a:spAutoFit/>
          </a:bodyPr>
          <a:lstStyle/>
          <a:p>
            <a:r>
              <a:rPr lang="en-GB" sz="1600" b="0" dirty="0">
                <a:solidFill>
                  <a:srgbClr val="0F5494"/>
                </a:solidFill>
              </a:rPr>
              <a:t>Source: JRC 2019</a:t>
            </a:r>
          </a:p>
        </p:txBody>
      </p:sp>
    </p:spTree>
    <p:extLst>
      <p:ext uri="{BB962C8B-B14F-4D97-AF65-F5344CB8AC3E}">
        <p14:creationId xmlns:p14="http://schemas.microsoft.com/office/powerpoint/2010/main" val="42601806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 name="Picture 5" descr="Picture 5"/>
          <p:cNvPicPr>
            <a:picLocks noChangeAspect="1"/>
          </p:cNvPicPr>
          <p:nvPr/>
        </p:nvPicPr>
        <p:blipFill>
          <a:blip r:embed="rId2">
            <a:extLst/>
          </a:blip>
          <a:stretch>
            <a:fillRect/>
          </a:stretch>
        </p:blipFill>
        <p:spPr>
          <a:xfrm>
            <a:off x="14241" y="1556792"/>
            <a:ext cx="9034822" cy="5040560"/>
          </a:xfrm>
          <a:prstGeom prst="rect">
            <a:avLst/>
          </a:prstGeom>
          <a:ln w="12700">
            <a:miter lim="400000"/>
          </a:ln>
        </p:spPr>
      </p:pic>
      <p:sp>
        <p:nvSpPr>
          <p:cNvPr id="576" name="Title 1"/>
          <p:cNvSpPr txBox="1">
            <a:spLocks noGrp="1"/>
          </p:cNvSpPr>
          <p:nvPr>
            <p:ph type="title"/>
          </p:nvPr>
        </p:nvSpPr>
        <p:spPr>
          <a:xfrm>
            <a:off x="457200" y="332054"/>
            <a:ext cx="8229600" cy="936626"/>
          </a:xfrm>
          <a:prstGeom prst="rect">
            <a:avLst/>
          </a:prstGeom>
        </p:spPr>
        <p:txBody>
          <a:bodyPr/>
          <a:lstStyle/>
          <a:p>
            <a:r>
              <a:rPr lang="fr-BE" dirty="0"/>
              <a:t>Relevance - </a:t>
            </a:r>
            <a:r>
              <a:rPr dirty="0" err="1"/>
              <a:t>Microplastics</a:t>
            </a:r>
            <a:endParaRPr dirty="0"/>
          </a:p>
        </p:txBody>
      </p:sp>
      <p:sp>
        <p:nvSpPr>
          <p:cNvPr id="8" name="TextBox 7"/>
          <p:cNvSpPr txBox="1"/>
          <p:nvPr/>
        </p:nvSpPr>
        <p:spPr>
          <a:xfrm>
            <a:off x="7020272" y="6428075"/>
            <a:ext cx="2376264" cy="338554"/>
          </a:xfrm>
          <a:prstGeom prst="rect">
            <a:avLst/>
          </a:prstGeom>
          <a:noFill/>
        </p:spPr>
        <p:txBody>
          <a:bodyPr wrap="square" rtlCol="0">
            <a:spAutoFit/>
          </a:bodyPr>
          <a:lstStyle/>
          <a:p>
            <a:r>
              <a:rPr lang="en-GB" sz="1600" b="0" dirty="0">
                <a:solidFill>
                  <a:srgbClr val="0F5494"/>
                </a:solidFill>
              </a:rPr>
              <a:t>Source: NIVA 2018</a:t>
            </a:r>
          </a:p>
        </p:txBody>
      </p:sp>
    </p:spTree>
    <p:extLst>
      <p:ext uri="{BB962C8B-B14F-4D97-AF65-F5344CB8AC3E}">
        <p14:creationId xmlns:p14="http://schemas.microsoft.com/office/powerpoint/2010/main" val="41425699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r>
              <a:rPr lang="en-GB" dirty="0"/>
              <a:t>Resource efficiency</a:t>
            </a:r>
          </a:p>
        </p:txBody>
      </p:sp>
      <p:graphicFrame>
        <p:nvGraphicFramePr>
          <p:cNvPr id="2" name="Diagram 1"/>
          <p:cNvGraphicFramePr/>
          <p:nvPr>
            <p:extLst/>
          </p:nvPr>
        </p:nvGraphicFramePr>
        <p:xfrm>
          <a:off x="1524000" y="8003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rot="6556957">
            <a:off x="1962401" y="3861048"/>
            <a:ext cx="432048" cy="720080"/>
          </a:xfrm>
          <a:prstGeom prst="rightArrow">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6" name="TextBox 5"/>
          <p:cNvSpPr txBox="1"/>
          <p:nvPr/>
        </p:nvSpPr>
        <p:spPr>
          <a:xfrm>
            <a:off x="469194" y="4492645"/>
            <a:ext cx="2962672"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rPr>
              <a:t>High use,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rPr>
              <a:t>Potential for </a:t>
            </a:r>
            <a:r>
              <a:rPr lang="en-GB" sz="2400" dirty="0"/>
              <a:t>carbon neutrality</a:t>
            </a:r>
            <a:endPar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 name="TextBox 6"/>
          <p:cNvSpPr txBox="1"/>
          <p:nvPr/>
        </p:nvSpPr>
        <p:spPr>
          <a:xfrm>
            <a:off x="5727677" y="4527152"/>
            <a:ext cx="2962672" cy="120032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rPr>
              <a:t>EC proposal for Regulation on water re-use</a:t>
            </a:r>
          </a:p>
        </p:txBody>
      </p:sp>
      <p:sp>
        <p:nvSpPr>
          <p:cNvPr id="8" name="Right Arrow 7"/>
          <p:cNvSpPr/>
          <p:nvPr/>
        </p:nvSpPr>
        <p:spPr>
          <a:xfrm rot="4108602">
            <a:off x="6786389" y="3834060"/>
            <a:ext cx="432048" cy="720080"/>
          </a:xfrm>
          <a:prstGeom prst="rightArrow">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Right Arrow 8"/>
          <p:cNvSpPr/>
          <p:nvPr/>
        </p:nvSpPr>
        <p:spPr>
          <a:xfrm rot="5400000">
            <a:off x="4355976" y="3933056"/>
            <a:ext cx="432048" cy="720080"/>
          </a:xfrm>
          <a:prstGeom prst="rightArrow">
            <a:avLst/>
          </a:prstGeom>
          <a:solidFill>
            <a:srgbClr val="133176"/>
          </a:solid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TextBox 10"/>
          <p:cNvSpPr txBox="1"/>
          <p:nvPr/>
        </p:nvSpPr>
        <p:spPr>
          <a:xfrm>
            <a:off x="3779912" y="4543889"/>
            <a:ext cx="1656184"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rPr>
              <a:t>… difficult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rPr>
              <a:t>...</a:t>
            </a:r>
          </a:p>
        </p:txBody>
      </p:sp>
    </p:spTree>
    <p:extLst>
      <p:ext uri="{BB962C8B-B14F-4D97-AF65-F5344CB8AC3E}">
        <p14:creationId xmlns:p14="http://schemas.microsoft.com/office/powerpoint/2010/main" val="275628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r>
              <a:rPr lang="en-GB" dirty="0"/>
              <a:t>Main lesson learnt</a:t>
            </a:r>
          </a:p>
        </p:txBody>
      </p:sp>
      <p:sp>
        <p:nvSpPr>
          <p:cNvPr id="5" name="Rectangle 4"/>
          <p:cNvSpPr/>
          <p:nvPr/>
        </p:nvSpPr>
        <p:spPr>
          <a:xfrm>
            <a:off x="683568" y="1412776"/>
            <a:ext cx="7776864" cy="4893647"/>
          </a:xfrm>
          <a:prstGeom prst="rect">
            <a:avLst/>
          </a:prstGeom>
        </p:spPr>
        <p:txBody>
          <a:bodyPr wrap="square">
            <a:spAutoFit/>
          </a:bodyPr>
          <a:lstStyle/>
          <a:p>
            <a:pPr marL="171450" indent="-171450">
              <a:buFont typeface="Arial" panose="020B0604020202020204" pitchFamily="34" charset="0"/>
              <a:buChar char="•"/>
            </a:pPr>
            <a:r>
              <a:rPr lang="en-GB" sz="2400" b="1" dirty="0"/>
              <a:t>Directive has delivered </a:t>
            </a:r>
            <a:r>
              <a:rPr lang="en-GB" sz="2400" dirty="0"/>
              <a:t>– high level of implementation, huge reduction of loads from targeted sources, actual effect on aquatic environment </a:t>
            </a:r>
          </a:p>
          <a:p>
            <a:pPr marL="171450" indent="-171450">
              <a:buFont typeface="Arial" panose="020B0604020202020204" pitchFamily="34" charset="0"/>
              <a:buChar char="•"/>
            </a:pPr>
            <a:r>
              <a:rPr lang="en-GB" sz="2400" b="1" dirty="0"/>
              <a:t>Benefits higher than costs </a:t>
            </a:r>
            <a:r>
              <a:rPr lang="en-GB" sz="2400" dirty="0"/>
              <a:t>– despite impossibility to monetize all benefits</a:t>
            </a:r>
          </a:p>
          <a:p>
            <a:pPr marL="171450" indent="-171450">
              <a:buFont typeface="Arial" panose="020B0604020202020204" pitchFamily="34" charset="0"/>
              <a:buChar char="•"/>
            </a:pPr>
            <a:r>
              <a:rPr lang="en-GB" sz="2400" dirty="0"/>
              <a:t>Directive was one of the first regulating pollutants releases (1991)  - therefore </a:t>
            </a:r>
            <a:r>
              <a:rPr lang="en-GB" sz="2400" b="1" dirty="0"/>
              <a:t>high level of coherence </a:t>
            </a:r>
            <a:r>
              <a:rPr lang="en-GB" sz="2400" dirty="0"/>
              <a:t>with subsequent legislation</a:t>
            </a:r>
          </a:p>
          <a:p>
            <a:pPr marL="171450" indent="-171450">
              <a:buFont typeface="Arial" panose="020B0604020202020204" pitchFamily="34" charset="0"/>
              <a:buChar char="•"/>
            </a:pPr>
            <a:r>
              <a:rPr lang="en-GB" sz="2400" dirty="0"/>
              <a:t>Directive </a:t>
            </a:r>
            <a:r>
              <a:rPr lang="en-GB" sz="2400" b="1" dirty="0"/>
              <a:t>still relevant </a:t>
            </a:r>
            <a:r>
              <a:rPr lang="en-GB" sz="2400" dirty="0"/>
              <a:t>and </a:t>
            </a:r>
            <a:r>
              <a:rPr lang="en-GB" sz="2400" b="1" dirty="0"/>
              <a:t>EU added value </a:t>
            </a:r>
            <a:r>
              <a:rPr lang="en-GB" sz="2400" dirty="0"/>
              <a:t>is clear – domestic/urban pollution will continue and has to be treated at the level of basins – EU legislation supports that </a:t>
            </a:r>
          </a:p>
        </p:txBody>
      </p:sp>
    </p:spTree>
    <p:extLst>
      <p:ext uri="{BB962C8B-B14F-4D97-AF65-F5344CB8AC3E}">
        <p14:creationId xmlns:p14="http://schemas.microsoft.com/office/powerpoint/2010/main" val="25378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r>
              <a:rPr lang="en-GB" dirty="0"/>
              <a:t>Main lesson learnt</a:t>
            </a:r>
          </a:p>
        </p:txBody>
      </p:sp>
      <p:sp>
        <p:nvSpPr>
          <p:cNvPr id="2" name="Rectangle 1"/>
          <p:cNvSpPr/>
          <p:nvPr/>
        </p:nvSpPr>
        <p:spPr>
          <a:xfrm>
            <a:off x="683568" y="1268679"/>
            <a:ext cx="7776864" cy="5262979"/>
          </a:xfrm>
          <a:prstGeom prst="rect">
            <a:avLst/>
          </a:prstGeom>
        </p:spPr>
        <p:txBody>
          <a:bodyPr wrap="square">
            <a:spAutoFit/>
          </a:bodyPr>
          <a:lstStyle/>
          <a:p>
            <a:r>
              <a:rPr lang="en-GB" sz="2400" dirty="0"/>
              <a:t>Reasons of success: </a:t>
            </a:r>
          </a:p>
          <a:p>
            <a:endParaRPr lang="en-GB" sz="2400" dirty="0"/>
          </a:p>
          <a:p>
            <a:pPr marL="171450" indent="-171450">
              <a:buFont typeface="Arial" panose="020B0604020202020204" pitchFamily="34" charset="0"/>
              <a:buChar char="•"/>
            </a:pPr>
            <a:r>
              <a:rPr lang="en-GB" sz="2400" b="1" dirty="0"/>
              <a:t>Simple, clear </a:t>
            </a:r>
            <a:r>
              <a:rPr lang="en-GB" sz="2400" dirty="0"/>
              <a:t>and focused legislation </a:t>
            </a:r>
          </a:p>
          <a:p>
            <a:pPr marL="171450" indent="-171450">
              <a:buFont typeface="Arial" panose="020B0604020202020204" pitchFamily="34" charset="0"/>
              <a:buChar char="•"/>
            </a:pPr>
            <a:r>
              <a:rPr lang="en-GB" sz="2400" dirty="0"/>
              <a:t>EU </a:t>
            </a:r>
            <a:r>
              <a:rPr lang="en-GB" sz="2400" b="1" dirty="0"/>
              <a:t>carrot and stick </a:t>
            </a:r>
            <a:r>
              <a:rPr lang="en-GB" sz="2400" dirty="0"/>
              <a:t>approach - Infringement combined with EU funds </a:t>
            </a:r>
          </a:p>
          <a:p>
            <a:endParaRPr lang="en-GB" sz="2400" dirty="0"/>
          </a:p>
          <a:p>
            <a:r>
              <a:rPr lang="en-GB" sz="2400" dirty="0"/>
              <a:t>Barriers:</a:t>
            </a:r>
          </a:p>
          <a:p>
            <a:r>
              <a:rPr lang="en-GB" sz="2400" dirty="0"/>
              <a:t> </a:t>
            </a:r>
          </a:p>
          <a:p>
            <a:pPr marL="171450" indent="-171450">
              <a:buFont typeface="Arial" panose="020B0604020202020204" pitchFamily="34" charset="0"/>
              <a:buChar char="•"/>
            </a:pPr>
            <a:r>
              <a:rPr lang="en-GB" sz="2400" dirty="0"/>
              <a:t>In some MS </a:t>
            </a:r>
            <a:r>
              <a:rPr lang="en-GB" sz="2400" b="1" dirty="0"/>
              <a:t>too optimistic deadlines </a:t>
            </a:r>
            <a:r>
              <a:rPr lang="en-GB" sz="2400" dirty="0"/>
              <a:t>due to lack of serious planning/+assessment of the impacts </a:t>
            </a:r>
          </a:p>
          <a:p>
            <a:pPr marL="171450" indent="-171450">
              <a:buFont typeface="Arial" panose="020B0604020202020204" pitchFamily="34" charset="0"/>
              <a:buChar char="•"/>
            </a:pPr>
            <a:r>
              <a:rPr lang="en-GB" sz="2400" b="1" dirty="0"/>
              <a:t>Governance</a:t>
            </a:r>
            <a:r>
              <a:rPr lang="en-GB" sz="2400" dirty="0"/>
              <a:t> – disconnection between National and local authorities</a:t>
            </a:r>
          </a:p>
          <a:p>
            <a:pPr marL="171450" indent="-171450">
              <a:buFont typeface="Arial" panose="020B0604020202020204" pitchFamily="34" charset="0"/>
              <a:buChar char="•"/>
            </a:pPr>
            <a:r>
              <a:rPr lang="en-GB" sz="2400" dirty="0"/>
              <a:t>Lack of </a:t>
            </a:r>
            <a:r>
              <a:rPr lang="en-GB" sz="2400" b="1" dirty="0"/>
              <a:t>political will </a:t>
            </a:r>
          </a:p>
        </p:txBody>
      </p:sp>
    </p:spTree>
    <p:extLst>
      <p:ext uri="{BB962C8B-B14F-4D97-AF65-F5344CB8AC3E}">
        <p14:creationId xmlns:p14="http://schemas.microsoft.com/office/powerpoint/2010/main" val="158807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936625"/>
          </a:xfrm>
        </p:spPr>
        <p:txBody>
          <a:bodyPr/>
          <a:lstStyle/>
          <a:p>
            <a:pPr algn="ctr"/>
            <a:r>
              <a:rPr lang="en-US" altLang="en-US" sz="2800" dirty="0"/>
              <a:t>Current Drinking Water Directive</a:t>
            </a:r>
            <a:endParaRPr lang="en-GB" sz="2800" dirty="0"/>
          </a:p>
        </p:txBody>
      </p:sp>
      <p:graphicFrame>
        <p:nvGraphicFramePr>
          <p:cNvPr id="5" name="Diagram 4"/>
          <p:cNvGraphicFramePr/>
          <p:nvPr>
            <p:extLst>
              <p:ext uri="{D42A27DB-BD31-4B8C-83A1-F6EECF244321}">
                <p14:modId xmlns:p14="http://schemas.microsoft.com/office/powerpoint/2010/main" val="2989742237"/>
              </p:ext>
            </p:extLst>
          </p:nvPr>
        </p:nvGraphicFramePr>
        <p:xfrm>
          <a:off x="251520" y="1196752"/>
          <a:ext cx="86409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318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2054"/>
            <a:ext cx="8229600" cy="936625"/>
          </a:xfrm>
        </p:spPr>
        <p:txBody>
          <a:bodyPr/>
          <a:lstStyle/>
          <a:p>
            <a:r>
              <a:rPr lang="en-GB" dirty="0"/>
              <a:t>Challenges</a:t>
            </a:r>
          </a:p>
        </p:txBody>
      </p:sp>
      <p:sp>
        <p:nvSpPr>
          <p:cNvPr id="5" name="TextBox 4"/>
          <p:cNvSpPr txBox="1"/>
          <p:nvPr/>
        </p:nvSpPr>
        <p:spPr>
          <a:xfrm>
            <a:off x="323528" y="836712"/>
            <a:ext cx="8820472" cy="5262979"/>
          </a:xfrm>
          <a:prstGeom prst="rect">
            <a:avLst/>
          </a:prstGeom>
          <a:noFill/>
        </p:spPr>
        <p:txBody>
          <a:bodyPr wrap="square" rtlCol="0">
            <a:spAutoFit/>
          </a:bodyPr>
          <a:lstStyle/>
          <a:p>
            <a:endParaRPr lang="en-GB" dirty="0"/>
          </a:p>
          <a:p>
            <a:pPr marL="171450" indent="-171450">
              <a:buFont typeface="Arial" panose="020B0604020202020204" pitchFamily="34" charset="0"/>
              <a:buChar char="•"/>
            </a:pPr>
            <a:endParaRPr lang="en-GB" dirty="0"/>
          </a:p>
          <a:p>
            <a:endParaRPr lang="en-GB" dirty="0"/>
          </a:p>
          <a:p>
            <a:r>
              <a:rPr lang="en-GB" dirty="0"/>
              <a:t> </a:t>
            </a:r>
            <a:endParaRPr lang="en-GB" sz="2400" dirty="0"/>
          </a:p>
          <a:p>
            <a:endParaRPr lang="en-GB" sz="2400" dirty="0"/>
          </a:p>
          <a:p>
            <a:pPr marL="171450" indent="-171450">
              <a:buFont typeface="Arial" panose="020B0604020202020204" pitchFamily="34" charset="0"/>
              <a:buChar char="•"/>
            </a:pPr>
            <a:r>
              <a:rPr lang="en-GB" sz="2400" b="1" dirty="0"/>
              <a:t>Local vs European </a:t>
            </a:r>
          </a:p>
          <a:p>
            <a:pPr marL="171450" indent="-171450">
              <a:buFont typeface="Arial" panose="020B0604020202020204" pitchFamily="34" charset="0"/>
              <a:buChar char="•"/>
            </a:pPr>
            <a:r>
              <a:rPr lang="en-GB" sz="2400" b="1" dirty="0"/>
              <a:t>Remaining sources </a:t>
            </a:r>
            <a:r>
              <a:rPr lang="en-GB" sz="2400" dirty="0"/>
              <a:t>– full implementation, overflows, IAS, urban run off, &lt; 2000 </a:t>
            </a:r>
            <a:r>
              <a:rPr lang="en-GB" sz="2400" dirty="0" err="1"/>
              <a:t>eq</a:t>
            </a:r>
            <a:r>
              <a:rPr lang="en-GB" sz="2400" dirty="0"/>
              <a:t>/</a:t>
            </a:r>
            <a:r>
              <a:rPr lang="en-GB" sz="2400" dirty="0" err="1"/>
              <a:t>inhab</a:t>
            </a:r>
            <a:endParaRPr lang="en-GB" sz="2400" dirty="0"/>
          </a:p>
          <a:p>
            <a:pPr marL="171450" indent="-171450">
              <a:buFont typeface="Arial" panose="020B0604020202020204" pitchFamily="34" charset="0"/>
              <a:buChar char="•"/>
            </a:pPr>
            <a:r>
              <a:rPr lang="en-GB" sz="2400" dirty="0"/>
              <a:t>Pharmaceuticals, micro plastics and sludge management </a:t>
            </a:r>
          </a:p>
          <a:p>
            <a:pPr marL="171450" indent="-171450">
              <a:buFont typeface="Arial" panose="020B0604020202020204" pitchFamily="34" charset="0"/>
              <a:buChar char="•"/>
            </a:pPr>
            <a:r>
              <a:rPr lang="en-GB" sz="2400" b="1" dirty="0"/>
              <a:t>(re)Investments needs</a:t>
            </a:r>
            <a:r>
              <a:rPr lang="en-GB" sz="2400" dirty="0"/>
              <a:t>, financial</a:t>
            </a:r>
            <a:r>
              <a:rPr lang="en-GB" sz="2400" b="1" dirty="0"/>
              <a:t> sustainability</a:t>
            </a:r>
            <a:r>
              <a:rPr lang="en-GB" sz="2400" dirty="0"/>
              <a:t>, planning and </a:t>
            </a:r>
            <a:r>
              <a:rPr lang="en-GB" sz="2400" b="1" dirty="0"/>
              <a:t>affordability </a:t>
            </a:r>
          </a:p>
          <a:p>
            <a:pPr marL="171450" indent="-171450">
              <a:buFont typeface="Arial" panose="020B0604020202020204" pitchFamily="34" charset="0"/>
              <a:buChar char="•"/>
            </a:pPr>
            <a:r>
              <a:rPr lang="en-GB" sz="2400" dirty="0"/>
              <a:t>Energy use and </a:t>
            </a:r>
            <a:r>
              <a:rPr lang="en-GB" sz="2400" b="1" dirty="0"/>
              <a:t>climate change</a:t>
            </a:r>
            <a:r>
              <a:rPr lang="en-GB" sz="2400" dirty="0"/>
              <a:t>… </a:t>
            </a:r>
          </a:p>
          <a:p>
            <a:endParaRPr lang="en-GB" sz="2400" dirty="0"/>
          </a:p>
          <a:p>
            <a:endParaRPr lang="en-GB" sz="2400" dirty="0"/>
          </a:p>
          <a:p>
            <a:endParaRPr lang="en-GB" sz="2400" dirty="0"/>
          </a:p>
        </p:txBody>
      </p:sp>
    </p:spTree>
    <p:extLst>
      <p:ext uri="{BB962C8B-B14F-4D97-AF65-F5344CB8AC3E}">
        <p14:creationId xmlns:p14="http://schemas.microsoft.com/office/powerpoint/2010/main" val="1408050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0728" y="13940"/>
            <a:ext cx="842493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Thank you for your attention!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010562"/>
            <a:ext cx="7796584" cy="5847438"/>
          </a:xfrm>
          <a:prstGeom prst="rect">
            <a:avLst/>
          </a:prstGeom>
        </p:spPr>
      </p:pic>
    </p:spTree>
    <p:extLst>
      <p:ext uri="{BB962C8B-B14F-4D97-AF65-F5344CB8AC3E}">
        <p14:creationId xmlns:p14="http://schemas.microsoft.com/office/powerpoint/2010/main" val="33745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2656" y="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F5494"/>
                </a:solidFill>
                <a:effectLst/>
                <a:uLnTx/>
                <a:uFillTx/>
                <a:latin typeface="Verdana"/>
                <a:ea typeface="+mj-ea"/>
                <a:cs typeface="+mj-cs"/>
              </a:rPr>
              <a:t>What's new?</a:t>
            </a:r>
            <a:endParaRPr kumimoji="0" lang="en-GB" sz="3000" b="1" i="0" u="none" strike="noStrike" kern="0" cap="none" spc="0" normalizeH="0" baseline="0" noProof="0" dirty="0">
              <a:ln>
                <a:noFill/>
              </a:ln>
              <a:solidFill>
                <a:srgbClr val="0F5494"/>
              </a:solidFill>
              <a:effectLst/>
              <a:uLnTx/>
              <a:uFillTx/>
              <a:latin typeface="Verdana"/>
              <a:ea typeface="+mj-ea"/>
              <a:cs typeface="+mj-cs"/>
            </a:endParaRP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3090909913"/>
              </p:ext>
            </p:extLst>
          </p:nvPr>
        </p:nvGraphicFramePr>
        <p:xfrm>
          <a:off x="-252536" y="0"/>
          <a:ext cx="9396536" cy="70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46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18864" y="18864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F5494"/>
                </a:solidFill>
                <a:effectLst/>
                <a:uLnTx/>
                <a:uFillTx/>
                <a:latin typeface="Verdana"/>
                <a:ea typeface="+mj-ea"/>
                <a:cs typeface="+mj-cs"/>
              </a:rPr>
              <a:t>Cooperation with WHO</a:t>
            </a:r>
            <a:endParaRPr kumimoji="0" lang="en-GB" sz="3000" b="1" i="0" u="none" strike="noStrike" kern="0" cap="none" spc="0" normalizeH="0" baseline="0" noProof="0" dirty="0">
              <a:ln>
                <a:noFill/>
              </a:ln>
              <a:solidFill>
                <a:srgbClr val="0F5494"/>
              </a:solidFill>
              <a:effectLst/>
              <a:uLnTx/>
              <a:uFillTx/>
              <a:latin typeface="Verdana"/>
              <a:ea typeface="+mj-ea"/>
              <a:cs typeface="+mj-cs"/>
            </a:endParaRPr>
          </a:p>
        </p:txBody>
      </p:sp>
      <p:pic>
        <p:nvPicPr>
          <p:cNvPr id="3" name="Picture 2" descr="\\NET1.cec.eu.int\HOMES\102\ROSENNE\Desktop\WHO cover p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210" y="1277312"/>
            <a:ext cx="3743006" cy="5320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NET1.cec.eu.int\HOMES\102\ROSENNE\Desktop\WHO lab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63" y="4558867"/>
            <a:ext cx="3378305" cy="1246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ET1.cec.eu.int\HOMES\102\ROSENNE\Desktop\EC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310764"/>
            <a:ext cx="2204132" cy="156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9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18864" y="18864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F5494"/>
                </a:solidFill>
                <a:effectLst/>
                <a:uLnTx/>
                <a:uFillTx/>
                <a:latin typeface="Verdana"/>
                <a:ea typeface="+mj-ea"/>
                <a:cs typeface="+mj-cs"/>
              </a:rPr>
              <a:t>Risk-based approach</a:t>
            </a:r>
            <a:endParaRPr kumimoji="0" lang="en-GB" sz="3000" b="1" i="0" u="none" strike="noStrike" kern="0" cap="none" spc="0" normalizeH="0" baseline="0" noProof="0" dirty="0">
              <a:ln>
                <a:noFill/>
              </a:ln>
              <a:solidFill>
                <a:srgbClr val="0F5494"/>
              </a:solidFill>
              <a:effectLst/>
              <a:uLnTx/>
              <a:uFillTx/>
              <a:latin typeface="Verdana"/>
              <a:ea typeface="+mj-ea"/>
              <a:cs typeface="+mj-cs"/>
            </a:endParaRPr>
          </a:p>
        </p:txBody>
      </p:sp>
      <p:grpSp>
        <p:nvGrpSpPr>
          <p:cNvPr id="23" name="Group 22"/>
          <p:cNvGrpSpPr/>
          <p:nvPr/>
        </p:nvGrpSpPr>
        <p:grpSpPr>
          <a:xfrm>
            <a:off x="518864" y="1340768"/>
            <a:ext cx="8625136" cy="2448272"/>
            <a:chOff x="323528" y="1772817"/>
            <a:chExt cx="8820471" cy="2448272"/>
          </a:xfrm>
        </p:grpSpPr>
        <p:sp>
          <p:nvSpPr>
            <p:cNvPr id="24" name="Right Arrow 23"/>
            <p:cNvSpPr/>
            <p:nvPr/>
          </p:nvSpPr>
          <p:spPr>
            <a:xfrm>
              <a:off x="1259631" y="1772817"/>
              <a:ext cx="7404381" cy="2448272"/>
            </a:xfrm>
            <a:prstGeom prst="rightArrow">
              <a:avLst/>
            </a:prstGeom>
            <a:solidFill>
              <a:srgbClr val="005390">
                <a:tint val="40000"/>
                <a:hueOff val="0"/>
                <a:satOff val="0"/>
                <a:lumOff val="0"/>
                <a:alphaOff val="0"/>
              </a:srgbClr>
            </a:solidFill>
            <a:ln>
              <a:noFill/>
            </a:ln>
            <a:effectLst/>
          </p:spPr>
        </p:sp>
        <p:sp>
          <p:nvSpPr>
            <p:cNvPr id="25" name="Freeform 24"/>
            <p:cNvSpPr/>
            <p:nvPr/>
          </p:nvSpPr>
          <p:spPr>
            <a:xfrm>
              <a:off x="323528" y="2507298"/>
              <a:ext cx="1404400" cy="979308"/>
            </a:xfrm>
            <a:custGeom>
              <a:avLst/>
              <a:gdLst>
                <a:gd name="connsiteX0" fmla="*/ 0 w 1724894"/>
                <a:gd name="connsiteY0" fmla="*/ 163221 h 979308"/>
                <a:gd name="connsiteX1" fmla="*/ 163221 w 1724894"/>
                <a:gd name="connsiteY1" fmla="*/ 0 h 979308"/>
                <a:gd name="connsiteX2" fmla="*/ 1561673 w 1724894"/>
                <a:gd name="connsiteY2" fmla="*/ 0 h 979308"/>
                <a:gd name="connsiteX3" fmla="*/ 1724894 w 1724894"/>
                <a:gd name="connsiteY3" fmla="*/ 163221 h 979308"/>
                <a:gd name="connsiteX4" fmla="*/ 1724894 w 1724894"/>
                <a:gd name="connsiteY4" fmla="*/ 816087 h 979308"/>
                <a:gd name="connsiteX5" fmla="*/ 1561673 w 1724894"/>
                <a:gd name="connsiteY5" fmla="*/ 979308 h 979308"/>
                <a:gd name="connsiteX6" fmla="*/ 163221 w 1724894"/>
                <a:gd name="connsiteY6" fmla="*/ 979308 h 979308"/>
                <a:gd name="connsiteX7" fmla="*/ 0 w 1724894"/>
                <a:gd name="connsiteY7" fmla="*/ 816087 h 979308"/>
                <a:gd name="connsiteX8" fmla="*/ 0 w 1724894"/>
                <a:gd name="connsiteY8" fmla="*/ 163221 h 97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894" h="979308">
                  <a:moveTo>
                    <a:pt x="0" y="163221"/>
                  </a:moveTo>
                  <a:cubicBezTo>
                    <a:pt x="0" y="73077"/>
                    <a:pt x="73077" y="0"/>
                    <a:pt x="163221" y="0"/>
                  </a:cubicBezTo>
                  <a:lnTo>
                    <a:pt x="1561673" y="0"/>
                  </a:lnTo>
                  <a:cubicBezTo>
                    <a:pt x="1651817" y="0"/>
                    <a:pt x="1724894" y="73077"/>
                    <a:pt x="1724894" y="163221"/>
                  </a:cubicBezTo>
                  <a:lnTo>
                    <a:pt x="1724894" y="816087"/>
                  </a:lnTo>
                  <a:cubicBezTo>
                    <a:pt x="1724894" y="906231"/>
                    <a:pt x="1651817" y="979308"/>
                    <a:pt x="1561673" y="979308"/>
                  </a:cubicBezTo>
                  <a:lnTo>
                    <a:pt x="163221" y="979308"/>
                  </a:lnTo>
                  <a:cubicBezTo>
                    <a:pt x="73077" y="979308"/>
                    <a:pt x="0" y="906231"/>
                    <a:pt x="0" y="816087"/>
                  </a:cubicBezTo>
                  <a:lnTo>
                    <a:pt x="0" y="163221"/>
                  </a:lnTo>
                  <a:close/>
                </a:path>
              </a:pathLst>
            </a:custGeom>
            <a:solidFill>
              <a:srgbClr val="005390">
                <a:shade val="80000"/>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108766" tIns="108766" rIns="108766" bIns="108766" numCol="1" spcCol="1270" anchor="ctr" anchorCtr="0">
              <a:noAutofit/>
            </a:bodyPr>
            <a:lstStyle/>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a:ea typeface="+mn-ea"/>
                  <a:cs typeface="+mn-cs"/>
                </a:rPr>
                <a:t>Catchment area</a:t>
              </a:r>
            </a:p>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a:ea typeface="+mn-ea"/>
                  <a:cs typeface="+mn-cs"/>
                </a:rPr>
                <a:t>(also WFD)</a:t>
              </a:r>
            </a:p>
          </p:txBody>
        </p:sp>
        <p:sp>
          <p:nvSpPr>
            <p:cNvPr id="26" name="Freeform 25"/>
            <p:cNvSpPr/>
            <p:nvPr/>
          </p:nvSpPr>
          <p:spPr>
            <a:xfrm>
              <a:off x="1856293" y="2507298"/>
              <a:ext cx="1724894" cy="979308"/>
            </a:xfrm>
            <a:custGeom>
              <a:avLst/>
              <a:gdLst>
                <a:gd name="connsiteX0" fmla="*/ 0 w 1724894"/>
                <a:gd name="connsiteY0" fmla="*/ 163221 h 979308"/>
                <a:gd name="connsiteX1" fmla="*/ 163221 w 1724894"/>
                <a:gd name="connsiteY1" fmla="*/ 0 h 979308"/>
                <a:gd name="connsiteX2" fmla="*/ 1561673 w 1724894"/>
                <a:gd name="connsiteY2" fmla="*/ 0 h 979308"/>
                <a:gd name="connsiteX3" fmla="*/ 1724894 w 1724894"/>
                <a:gd name="connsiteY3" fmla="*/ 163221 h 979308"/>
                <a:gd name="connsiteX4" fmla="*/ 1724894 w 1724894"/>
                <a:gd name="connsiteY4" fmla="*/ 816087 h 979308"/>
                <a:gd name="connsiteX5" fmla="*/ 1561673 w 1724894"/>
                <a:gd name="connsiteY5" fmla="*/ 979308 h 979308"/>
                <a:gd name="connsiteX6" fmla="*/ 163221 w 1724894"/>
                <a:gd name="connsiteY6" fmla="*/ 979308 h 979308"/>
                <a:gd name="connsiteX7" fmla="*/ 0 w 1724894"/>
                <a:gd name="connsiteY7" fmla="*/ 816087 h 979308"/>
                <a:gd name="connsiteX8" fmla="*/ 0 w 1724894"/>
                <a:gd name="connsiteY8" fmla="*/ 163221 h 97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894" h="979308">
                  <a:moveTo>
                    <a:pt x="0" y="163221"/>
                  </a:moveTo>
                  <a:cubicBezTo>
                    <a:pt x="0" y="73077"/>
                    <a:pt x="73077" y="0"/>
                    <a:pt x="163221" y="0"/>
                  </a:cubicBezTo>
                  <a:lnTo>
                    <a:pt x="1561673" y="0"/>
                  </a:lnTo>
                  <a:cubicBezTo>
                    <a:pt x="1651817" y="0"/>
                    <a:pt x="1724894" y="73077"/>
                    <a:pt x="1724894" y="163221"/>
                  </a:cubicBezTo>
                  <a:lnTo>
                    <a:pt x="1724894" y="816087"/>
                  </a:lnTo>
                  <a:cubicBezTo>
                    <a:pt x="1724894" y="906231"/>
                    <a:pt x="1651817" y="979308"/>
                    <a:pt x="1561673" y="979308"/>
                  </a:cubicBezTo>
                  <a:lnTo>
                    <a:pt x="163221" y="979308"/>
                  </a:lnTo>
                  <a:cubicBezTo>
                    <a:pt x="73077" y="979308"/>
                    <a:pt x="0" y="906231"/>
                    <a:pt x="0" y="816087"/>
                  </a:cubicBezTo>
                  <a:lnTo>
                    <a:pt x="0" y="163221"/>
                  </a:lnTo>
                  <a:close/>
                </a:path>
              </a:pathLst>
            </a:custGeom>
            <a:solidFill>
              <a:srgbClr val="005390">
                <a:shade val="80000"/>
                <a:hueOff val="206587"/>
                <a:satOff val="-19577"/>
                <a:lumOff val="10080"/>
                <a:alphaOff val="0"/>
              </a:srgbClr>
            </a:solidFill>
            <a:ln w="25400" cap="flat" cmpd="sng" algn="ctr">
              <a:solidFill>
                <a:srgbClr val="FFFFFF">
                  <a:hueOff val="0"/>
                  <a:satOff val="0"/>
                  <a:lumOff val="0"/>
                  <a:alphaOff val="0"/>
                </a:srgbClr>
              </a:solidFill>
              <a:prstDash val="solid"/>
            </a:ln>
            <a:effectLst/>
          </p:spPr>
          <p:txBody>
            <a:bodyPr spcFirstLastPara="0" vert="horz" wrap="square" lIns="108766" tIns="108766" rIns="108766" bIns="108766" numCol="1" spcCol="1270" anchor="ctr" anchorCtr="0">
              <a:noAutofit/>
            </a:bodyPr>
            <a:lstStyle/>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1600" b="0" i="0" u="none" strike="noStrike" kern="0" cap="none" spc="0" normalizeH="0" baseline="0" noProof="0">
                  <a:ln>
                    <a:noFill/>
                  </a:ln>
                  <a:solidFill>
                    <a:srgbClr val="FFFFFF"/>
                  </a:solidFill>
                  <a:effectLst/>
                  <a:uLnTx/>
                  <a:uFillTx/>
                  <a:latin typeface="Calibri"/>
                  <a:ea typeface="+mn-ea"/>
                  <a:cs typeface="+mn-cs"/>
                </a:rPr>
                <a:t>Treatment</a:t>
              </a:r>
              <a:endParaRPr kumimoji="0" lang="en-GB" sz="16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Freeform 26"/>
            <p:cNvSpPr/>
            <p:nvPr/>
          </p:nvSpPr>
          <p:spPr>
            <a:xfrm>
              <a:off x="5609169" y="2144718"/>
              <a:ext cx="1724894" cy="1734905"/>
            </a:xfrm>
            <a:custGeom>
              <a:avLst/>
              <a:gdLst>
                <a:gd name="connsiteX0" fmla="*/ 0 w 1724894"/>
                <a:gd name="connsiteY0" fmla="*/ 163221 h 979308"/>
                <a:gd name="connsiteX1" fmla="*/ 163221 w 1724894"/>
                <a:gd name="connsiteY1" fmla="*/ 0 h 979308"/>
                <a:gd name="connsiteX2" fmla="*/ 1561673 w 1724894"/>
                <a:gd name="connsiteY2" fmla="*/ 0 h 979308"/>
                <a:gd name="connsiteX3" fmla="*/ 1724894 w 1724894"/>
                <a:gd name="connsiteY3" fmla="*/ 163221 h 979308"/>
                <a:gd name="connsiteX4" fmla="*/ 1724894 w 1724894"/>
                <a:gd name="connsiteY4" fmla="*/ 816087 h 979308"/>
                <a:gd name="connsiteX5" fmla="*/ 1561673 w 1724894"/>
                <a:gd name="connsiteY5" fmla="*/ 979308 h 979308"/>
                <a:gd name="connsiteX6" fmla="*/ 163221 w 1724894"/>
                <a:gd name="connsiteY6" fmla="*/ 979308 h 979308"/>
                <a:gd name="connsiteX7" fmla="*/ 0 w 1724894"/>
                <a:gd name="connsiteY7" fmla="*/ 816087 h 979308"/>
                <a:gd name="connsiteX8" fmla="*/ 0 w 1724894"/>
                <a:gd name="connsiteY8" fmla="*/ 163221 h 97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894" h="979308">
                  <a:moveTo>
                    <a:pt x="0" y="163221"/>
                  </a:moveTo>
                  <a:cubicBezTo>
                    <a:pt x="0" y="73077"/>
                    <a:pt x="73077" y="0"/>
                    <a:pt x="163221" y="0"/>
                  </a:cubicBezTo>
                  <a:lnTo>
                    <a:pt x="1561673" y="0"/>
                  </a:lnTo>
                  <a:cubicBezTo>
                    <a:pt x="1651817" y="0"/>
                    <a:pt x="1724894" y="73077"/>
                    <a:pt x="1724894" y="163221"/>
                  </a:cubicBezTo>
                  <a:lnTo>
                    <a:pt x="1724894" y="816087"/>
                  </a:lnTo>
                  <a:cubicBezTo>
                    <a:pt x="1724894" y="906231"/>
                    <a:pt x="1651817" y="979308"/>
                    <a:pt x="1561673" y="979308"/>
                  </a:cubicBezTo>
                  <a:lnTo>
                    <a:pt x="163221" y="979308"/>
                  </a:lnTo>
                  <a:cubicBezTo>
                    <a:pt x="73077" y="979308"/>
                    <a:pt x="0" y="906231"/>
                    <a:pt x="0" y="816087"/>
                  </a:cubicBezTo>
                  <a:lnTo>
                    <a:pt x="0" y="163221"/>
                  </a:lnTo>
                  <a:close/>
                </a:path>
              </a:pathLst>
            </a:custGeom>
            <a:blipFill rotWithShape="0">
              <a:blip r:embed="rId3"/>
              <a:stretch>
                <a:fillRect/>
              </a:stretch>
            </a:blipFill>
            <a:ln w="25400" cap="flat" cmpd="sng" algn="ctr">
              <a:solidFill>
                <a:srgbClr val="FFFFFF">
                  <a:hueOff val="0"/>
                  <a:satOff val="0"/>
                  <a:lumOff val="0"/>
                  <a:alphaOff val="0"/>
                </a:srgbClr>
              </a:solidFill>
              <a:prstDash val="solid"/>
            </a:ln>
            <a:effectLst/>
          </p:spPr>
          <p:txBody>
            <a:bodyPr spcFirstLastPara="0" vert="horz" wrap="square" lIns="108766" tIns="108766" rIns="108766" bIns="108766" numCol="1" spcCol="1270" anchor="ctr" anchorCtr="0">
              <a:noAutofit/>
            </a:bodyPr>
            <a:lstStyle/>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Calibri"/>
                  <a:ea typeface="+mn-ea"/>
                  <a:cs typeface="+mn-cs"/>
                </a:rPr>
                <a:t>Point of compliance</a:t>
              </a:r>
            </a:p>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a:ea typeface="+mn-ea"/>
                  <a:cs typeface="+mn-cs"/>
                </a:rPr>
                <a:t>  </a:t>
              </a:r>
            </a:p>
          </p:txBody>
        </p:sp>
        <p:sp>
          <p:nvSpPr>
            <p:cNvPr id="28" name="Freeform 27"/>
            <p:cNvSpPr/>
            <p:nvPr/>
          </p:nvSpPr>
          <p:spPr>
            <a:xfrm>
              <a:off x="3760816" y="2522517"/>
              <a:ext cx="1724894" cy="979308"/>
            </a:xfrm>
            <a:custGeom>
              <a:avLst/>
              <a:gdLst>
                <a:gd name="connsiteX0" fmla="*/ 0 w 1724894"/>
                <a:gd name="connsiteY0" fmla="*/ 163221 h 979308"/>
                <a:gd name="connsiteX1" fmla="*/ 163221 w 1724894"/>
                <a:gd name="connsiteY1" fmla="*/ 0 h 979308"/>
                <a:gd name="connsiteX2" fmla="*/ 1561673 w 1724894"/>
                <a:gd name="connsiteY2" fmla="*/ 0 h 979308"/>
                <a:gd name="connsiteX3" fmla="*/ 1724894 w 1724894"/>
                <a:gd name="connsiteY3" fmla="*/ 163221 h 979308"/>
                <a:gd name="connsiteX4" fmla="*/ 1724894 w 1724894"/>
                <a:gd name="connsiteY4" fmla="*/ 816087 h 979308"/>
                <a:gd name="connsiteX5" fmla="*/ 1561673 w 1724894"/>
                <a:gd name="connsiteY5" fmla="*/ 979308 h 979308"/>
                <a:gd name="connsiteX6" fmla="*/ 163221 w 1724894"/>
                <a:gd name="connsiteY6" fmla="*/ 979308 h 979308"/>
                <a:gd name="connsiteX7" fmla="*/ 0 w 1724894"/>
                <a:gd name="connsiteY7" fmla="*/ 816087 h 979308"/>
                <a:gd name="connsiteX8" fmla="*/ 0 w 1724894"/>
                <a:gd name="connsiteY8" fmla="*/ 163221 h 97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894" h="979308">
                  <a:moveTo>
                    <a:pt x="0" y="163221"/>
                  </a:moveTo>
                  <a:cubicBezTo>
                    <a:pt x="0" y="73077"/>
                    <a:pt x="73077" y="0"/>
                    <a:pt x="163221" y="0"/>
                  </a:cubicBezTo>
                  <a:lnTo>
                    <a:pt x="1561673" y="0"/>
                  </a:lnTo>
                  <a:cubicBezTo>
                    <a:pt x="1651817" y="0"/>
                    <a:pt x="1724894" y="73077"/>
                    <a:pt x="1724894" y="163221"/>
                  </a:cubicBezTo>
                  <a:lnTo>
                    <a:pt x="1724894" y="816087"/>
                  </a:lnTo>
                  <a:cubicBezTo>
                    <a:pt x="1724894" y="906231"/>
                    <a:pt x="1651817" y="979308"/>
                    <a:pt x="1561673" y="979308"/>
                  </a:cubicBezTo>
                  <a:lnTo>
                    <a:pt x="163221" y="979308"/>
                  </a:lnTo>
                  <a:cubicBezTo>
                    <a:pt x="73077" y="979308"/>
                    <a:pt x="0" y="906231"/>
                    <a:pt x="0" y="816087"/>
                  </a:cubicBezTo>
                  <a:lnTo>
                    <a:pt x="0" y="163221"/>
                  </a:lnTo>
                  <a:close/>
                </a:path>
              </a:pathLst>
            </a:custGeom>
            <a:solidFill>
              <a:srgbClr val="005390">
                <a:shade val="80000"/>
                <a:hueOff val="619761"/>
                <a:satOff val="-58731"/>
                <a:lumOff val="30239"/>
                <a:alphaOff val="0"/>
              </a:srgbClr>
            </a:solidFill>
            <a:ln w="25400" cap="flat" cmpd="sng" algn="ctr">
              <a:solidFill>
                <a:srgbClr val="FFFFFF">
                  <a:hueOff val="0"/>
                  <a:satOff val="0"/>
                  <a:lumOff val="0"/>
                  <a:alphaOff val="0"/>
                </a:srgbClr>
              </a:solidFill>
              <a:prstDash val="solid"/>
            </a:ln>
            <a:effectLst/>
          </p:spPr>
          <p:txBody>
            <a:bodyPr spcFirstLastPara="0" vert="horz" wrap="square" lIns="108766" tIns="108766" rIns="108766" bIns="108766" numCol="1" spcCol="1270" anchor="ctr" anchorCtr="0">
              <a:noAutofit/>
            </a:bodyPr>
            <a:lstStyle/>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a:ea typeface="+mn-ea"/>
                  <a:cs typeface="+mn-cs"/>
                </a:rPr>
                <a:t>Drinking Water Distribution</a:t>
              </a:r>
            </a:p>
          </p:txBody>
        </p:sp>
        <p:sp>
          <p:nvSpPr>
            <p:cNvPr id="29" name="Freeform 28"/>
            <p:cNvSpPr/>
            <p:nvPr/>
          </p:nvSpPr>
          <p:spPr>
            <a:xfrm>
              <a:off x="7419105" y="2497544"/>
              <a:ext cx="1724894" cy="979308"/>
            </a:xfrm>
            <a:custGeom>
              <a:avLst/>
              <a:gdLst>
                <a:gd name="connsiteX0" fmla="*/ 0 w 1724894"/>
                <a:gd name="connsiteY0" fmla="*/ 163221 h 979308"/>
                <a:gd name="connsiteX1" fmla="*/ 163221 w 1724894"/>
                <a:gd name="connsiteY1" fmla="*/ 0 h 979308"/>
                <a:gd name="connsiteX2" fmla="*/ 1561673 w 1724894"/>
                <a:gd name="connsiteY2" fmla="*/ 0 h 979308"/>
                <a:gd name="connsiteX3" fmla="*/ 1724894 w 1724894"/>
                <a:gd name="connsiteY3" fmla="*/ 163221 h 979308"/>
                <a:gd name="connsiteX4" fmla="*/ 1724894 w 1724894"/>
                <a:gd name="connsiteY4" fmla="*/ 816087 h 979308"/>
                <a:gd name="connsiteX5" fmla="*/ 1561673 w 1724894"/>
                <a:gd name="connsiteY5" fmla="*/ 979308 h 979308"/>
                <a:gd name="connsiteX6" fmla="*/ 163221 w 1724894"/>
                <a:gd name="connsiteY6" fmla="*/ 979308 h 979308"/>
                <a:gd name="connsiteX7" fmla="*/ 0 w 1724894"/>
                <a:gd name="connsiteY7" fmla="*/ 816087 h 979308"/>
                <a:gd name="connsiteX8" fmla="*/ 0 w 1724894"/>
                <a:gd name="connsiteY8" fmla="*/ 163221 h 97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894" h="979308">
                  <a:moveTo>
                    <a:pt x="0" y="163221"/>
                  </a:moveTo>
                  <a:cubicBezTo>
                    <a:pt x="0" y="73077"/>
                    <a:pt x="73077" y="0"/>
                    <a:pt x="163221" y="0"/>
                  </a:cubicBezTo>
                  <a:lnTo>
                    <a:pt x="1561673" y="0"/>
                  </a:lnTo>
                  <a:cubicBezTo>
                    <a:pt x="1651817" y="0"/>
                    <a:pt x="1724894" y="73077"/>
                    <a:pt x="1724894" y="163221"/>
                  </a:cubicBezTo>
                  <a:lnTo>
                    <a:pt x="1724894" y="816087"/>
                  </a:lnTo>
                  <a:cubicBezTo>
                    <a:pt x="1724894" y="906231"/>
                    <a:pt x="1651817" y="979308"/>
                    <a:pt x="1561673" y="979308"/>
                  </a:cubicBezTo>
                  <a:lnTo>
                    <a:pt x="163221" y="979308"/>
                  </a:lnTo>
                  <a:cubicBezTo>
                    <a:pt x="73077" y="979308"/>
                    <a:pt x="0" y="906231"/>
                    <a:pt x="0" y="816087"/>
                  </a:cubicBezTo>
                  <a:lnTo>
                    <a:pt x="0" y="163221"/>
                  </a:lnTo>
                  <a:close/>
                </a:path>
              </a:pathLst>
            </a:custGeom>
            <a:solidFill>
              <a:srgbClr val="005390">
                <a:shade val="80000"/>
                <a:hueOff val="826349"/>
                <a:satOff val="-78308"/>
                <a:lumOff val="40318"/>
                <a:alphaOff val="0"/>
              </a:srgbClr>
            </a:solidFill>
            <a:ln w="25400" cap="flat" cmpd="sng" algn="ctr">
              <a:solidFill>
                <a:srgbClr val="FFFFFF">
                  <a:hueOff val="0"/>
                  <a:satOff val="0"/>
                  <a:lumOff val="0"/>
                  <a:alphaOff val="0"/>
                </a:srgbClr>
              </a:solidFill>
              <a:prstDash val="solid"/>
            </a:ln>
            <a:effectLst/>
          </p:spPr>
          <p:txBody>
            <a:bodyPr spcFirstLastPara="0" vert="horz" wrap="square" lIns="108766" tIns="108766" rIns="108766" bIns="108766" numCol="1" spcCol="1270" anchor="ctr" anchorCtr="0">
              <a:noAutofit/>
            </a:bodyPr>
            <a:lstStyle/>
            <a:p>
              <a:pPr marL="0" marR="0" lvl="0" indent="0" algn="ctr" defTabSz="711200" rtl="0" eaLnBrk="1" fontAlgn="auto" latinLnBrk="0" hangingPunct="1">
                <a:lnSpc>
                  <a:spcPct val="90000"/>
                </a:lnSpc>
                <a:spcBef>
                  <a:spcPts val="0"/>
                </a:spcBef>
                <a:spcAft>
                  <a:spcPct val="35000"/>
                </a:spcAft>
                <a:buClrTx/>
                <a:buSzTx/>
                <a:buFontTx/>
                <a:buNone/>
                <a:tabLst/>
                <a:defRPr/>
              </a:pPr>
              <a:r>
                <a:rPr kumimoji="0" lang="en-GB" sz="1600" b="0" i="0" u="none" strike="noStrike" kern="0" cap="none" spc="0" normalizeH="0" baseline="0" noProof="0">
                  <a:ln>
                    <a:noFill/>
                  </a:ln>
                  <a:solidFill>
                    <a:srgbClr val="FFFFFF"/>
                  </a:solidFill>
                  <a:effectLst/>
                  <a:uLnTx/>
                  <a:uFillTx/>
                  <a:latin typeface="Calibri"/>
                  <a:ea typeface="+mn-ea"/>
                  <a:cs typeface="+mn-cs"/>
                </a:rPr>
                <a:t>Consumer</a:t>
              </a:r>
              <a:endParaRPr kumimoji="0" lang="en-GB" sz="1600" b="0" i="0" u="none" strike="noStrike" kern="0" cap="none" spc="0" normalizeH="0" baseline="0" noProof="0" dirty="0">
                <a:ln>
                  <a:noFill/>
                </a:ln>
                <a:solidFill>
                  <a:srgbClr val="FFFFFF"/>
                </a:solidFill>
                <a:effectLst/>
                <a:uLnTx/>
                <a:uFillTx/>
                <a:latin typeface="Calibri"/>
                <a:ea typeface="+mn-ea"/>
                <a:cs typeface="+mn-cs"/>
              </a:endParaRPr>
            </a:p>
          </p:txBody>
        </p:sp>
      </p:grpSp>
      <p:sp>
        <p:nvSpPr>
          <p:cNvPr id="30" name="Rectangle 29"/>
          <p:cNvSpPr/>
          <p:nvPr/>
        </p:nvSpPr>
        <p:spPr bwMode="auto">
          <a:xfrm>
            <a:off x="518864" y="1125266"/>
            <a:ext cx="5168588" cy="2663774"/>
          </a:xfrm>
          <a:prstGeom prst="rect">
            <a:avLst/>
          </a:prstGeom>
          <a:solidFill>
            <a:srgbClr val="FFFFFF">
              <a:alpha val="64000"/>
            </a:srgbClr>
          </a:solidFill>
          <a:ln>
            <a:noFill/>
          </a:ln>
          <a:effectLs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F5494"/>
              </a:solidFill>
              <a:effectLst/>
              <a:uLnTx/>
              <a:uFillTx/>
              <a:latin typeface="Verdana" pitchFamily="34" charset="0"/>
              <a:ea typeface="+mn-ea"/>
              <a:cs typeface="+mn-cs"/>
            </a:endParaRPr>
          </a:p>
        </p:txBody>
      </p:sp>
      <p:sp>
        <p:nvSpPr>
          <p:cNvPr id="2" name="TextBox 1"/>
          <p:cNvSpPr txBox="1"/>
          <p:nvPr/>
        </p:nvSpPr>
        <p:spPr>
          <a:xfrm rot="16200000">
            <a:off x="-307994" y="2371255"/>
            <a:ext cx="1292662" cy="461665"/>
          </a:xfrm>
          <a:prstGeom prst="rect">
            <a:avLst/>
          </a:prstGeom>
          <a:noFill/>
          <a:ln>
            <a:noFill/>
          </a:ln>
        </p:spPr>
        <p:txBody>
          <a:bodyPr vert="vert"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Verdana" pitchFamily="34" charset="0"/>
                <a:ea typeface="+mn-ea"/>
                <a:cs typeface="+mn-cs"/>
              </a:rPr>
              <a:t>OLD</a:t>
            </a:r>
          </a:p>
        </p:txBody>
      </p:sp>
      <p:sp>
        <p:nvSpPr>
          <p:cNvPr id="41" name="TextBox 40"/>
          <p:cNvSpPr txBox="1"/>
          <p:nvPr/>
        </p:nvSpPr>
        <p:spPr>
          <a:xfrm rot="16200000">
            <a:off x="-307994" y="4064004"/>
            <a:ext cx="1292662" cy="461665"/>
          </a:xfrm>
          <a:prstGeom prst="rect">
            <a:avLst/>
          </a:prstGeom>
          <a:noFill/>
          <a:ln>
            <a:noFill/>
          </a:ln>
        </p:spPr>
        <p:txBody>
          <a:bodyPr vert="vert"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Verdana" pitchFamily="34" charset="0"/>
                <a:ea typeface="+mn-ea"/>
                <a:cs typeface="+mn-cs"/>
              </a:rPr>
              <a:t>NEW</a:t>
            </a:r>
          </a:p>
        </p:txBody>
      </p:sp>
      <p:sp>
        <p:nvSpPr>
          <p:cNvPr id="43" name="TextBox 42"/>
          <p:cNvSpPr txBox="1"/>
          <p:nvPr/>
        </p:nvSpPr>
        <p:spPr>
          <a:xfrm>
            <a:off x="524970" y="5445224"/>
            <a:ext cx="71433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rPr>
              <a:t>Proposal covers complete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rPr>
              <a:t>water supply chain</a:t>
            </a:r>
          </a:p>
        </p:txBody>
      </p:sp>
      <p:sp>
        <p:nvSpPr>
          <p:cNvPr id="44" name="Down Arrow 43"/>
          <p:cNvSpPr/>
          <p:nvPr/>
        </p:nvSpPr>
        <p:spPr bwMode="auto">
          <a:xfrm rot="17768344">
            <a:off x="5089333" y="1205657"/>
            <a:ext cx="629642" cy="1014023"/>
          </a:xfrm>
          <a:prstGeom prst="downArrow">
            <a:avLst/>
          </a:prstGeom>
          <a:solidFill>
            <a:srgbClr val="FF0000"/>
          </a:solidFill>
          <a:ln>
            <a:solidFill>
              <a:srgbClr val="FF0000"/>
            </a:solidFill>
          </a:ln>
          <a:effectLs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Verdana" pitchFamily="34" charset="0"/>
              <a:ea typeface="+mn-ea"/>
              <a:cs typeface="+mn-cs"/>
            </a:endParaRPr>
          </a:p>
        </p:txBody>
      </p:sp>
      <p:sp>
        <p:nvSpPr>
          <p:cNvPr id="45" name="Rectangle 44"/>
          <p:cNvSpPr/>
          <p:nvPr/>
        </p:nvSpPr>
        <p:spPr bwMode="auto">
          <a:xfrm>
            <a:off x="7355709" y="1074113"/>
            <a:ext cx="1804235" cy="2663774"/>
          </a:xfrm>
          <a:prstGeom prst="rect">
            <a:avLst/>
          </a:prstGeom>
          <a:solidFill>
            <a:srgbClr val="FFFFFF">
              <a:alpha val="64000"/>
            </a:srgbClr>
          </a:solidFill>
          <a:ln>
            <a:noFill/>
          </a:ln>
          <a:effectLs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F5494"/>
              </a:solidFill>
              <a:effectLst/>
              <a:uLnTx/>
              <a:uFillTx/>
              <a:latin typeface="Verdana" pitchFamily="34" charset="0"/>
              <a:ea typeface="+mn-ea"/>
              <a:cs typeface="+mn-cs"/>
            </a:endParaRPr>
          </a:p>
        </p:txBody>
      </p:sp>
      <p:grpSp>
        <p:nvGrpSpPr>
          <p:cNvPr id="40" name="Group 39"/>
          <p:cNvGrpSpPr/>
          <p:nvPr/>
        </p:nvGrpSpPr>
        <p:grpSpPr>
          <a:xfrm>
            <a:off x="635842" y="2580122"/>
            <a:ext cx="8524102" cy="3369157"/>
            <a:chOff x="148763" y="2580122"/>
            <a:chExt cx="9011182" cy="3369157"/>
          </a:xfrm>
        </p:grpSpPr>
        <p:sp>
          <p:nvSpPr>
            <p:cNvPr id="31" name="Right Arrow 30"/>
            <p:cNvSpPr/>
            <p:nvPr/>
          </p:nvSpPr>
          <p:spPr>
            <a:xfrm>
              <a:off x="1259631" y="2580122"/>
              <a:ext cx="7900313" cy="3369157"/>
            </a:xfrm>
            <a:prstGeom prst="rightArrow">
              <a:avLst/>
            </a:prstGeom>
            <a:solidFill>
              <a:srgbClr val="0070C0">
                <a:tint val="40000"/>
                <a:hueOff val="0"/>
                <a:satOff val="0"/>
                <a:lumOff val="0"/>
                <a:alphaOff val="0"/>
              </a:srgbClr>
            </a:solidFill>
            <a:ln>
              <a:noFill/>
            </a:ln>
            <a:effectLst/>
          </p:spPr>
        </p:sp>
        <p:sp>
          <p:nvSpPr>
            <p:cNvPr id="32" name="Freeform 31"/>
            <p:cNvSpPr/>
            <p:nvPr/>
          </p:nvSpPr>
          <p:spPr>
            <a:xfrm>
              <a:off x="148763" y="3620557"/>
              <a:ext cx="2077113" cy="1361201"/>
            </a:xfrm>
            <a:custGeom>
              <a:avLst/>
              <a:gdLst>
                <a:gd name="connsiteX0" fmla="*/ 0 w 2201167"/>
                <a:gd name="connsiteY0" fmla="*/ 226871 h 1361201"/>
                <a:gd name="connsiteX1" fmla="*/ 226871 w 2201167"/>
                <a:gd name="connsiteY1" fmla="*/ 0 h 1361201"/>
                <a:gd name="connsiteX2" fmla="*/ 1974296 w 2201167"/>
                <a:gd name="connsiteY2" fmla="*/ 0 h 1361201"/>
                <a:gd name="connsiteX3" fmla="*/ 2201167 w 2201167"/>
                <a:gd name="connsiteY3" fmla="*/ 226871 h 1361201"/>
                <a:gd name="connsiteX4" fmla="*/ 2201167 w 2201167"/>
                <a:gd name="connsiteY4" fmla="*/ 1134330 h 1361201"/>
                <a:gd name="connsiteX5" fmla="*/ 1974296 w 2201167"/>
                <a:gd name="connsiteY5" fmla="*/ 1361201 h 1361201"/>
                <a:gd name="connsiteX6" fmla="*/ 226871 w 2201167"/>
                <a:gd name="connsiteY6" fmla="*/ 1361201 h 1361201"/>
                <a:gd name="connsiteX7" fmla="*/ 0 w 2201167"/>
                <a:gd name="connsiteY7" fmla="*/ 1134330 h 1361201"/>
                <a:gd name="connsiteX8" fmla="*/ 0 w 2201167"/>
                <a:gd name="connsiteY8" fmla="*/ 226871 h 13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167" h="1361201">
                  <a:moveTo>
                    <a:pt x="0" y="226871"/>
                  </a:moveTo>
                  <a:cubicBezTo>
                    <a:pt x="0" y="101574"/>
                    <a:pt x="101574" y="0"/>
                    <a:pt x="226871" y="0"/>
                  </a:cubicBezTo>
                  <a:lnTo>
                    <a:pt x="1974296" y="0"/>
                  </a:lnTo>
                  <a:cubicBezTo>
                    <a:pt x="2099593" y="0"/>
                    <a:pt x="2201167" y="101574"/>
                    <a:pt x="2201167" y="226871"/>
                  </a:cubicBezTo>
                  <a:lnTo>
                    <a:pt x="2201167" y="1134330"/>
                  </a:lnTo>
                  <a:cubicBezTo>
                    <a:pt x="2201167" y="1259627"/>
                    <a:pt x="2099593" y="1361201"/>
                    <a:pt x="1974296" y="1361201"/>
                  </a:cubicBezTo>
                  <a:lnTo>
                    <a:pt x="226871" y="1361201"/>
                  </a:lnTo>
                  <a:cubicBezTo>
                    <a:pt x="101574" y="1361201"/>
                    <a:pt x="0" y="1259627"/>
                    <a:pt x="0" y="1134330"/>
                  </a:cubicBezTo>
                  <a:lnTo>
                    <a:pt x="0" y="226871"/>
                  </a:lnTo>
                  <a:close/>
                </a:path>
              </a:pathLst>
            </a:custGeom>
            <a:solidFill>
              <a:srgbClr val="0070C0">
                <a:shade val="80000"/>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138838" tIns="138838" rIns="138838" bIns="138838" numCol="1" spcCol="1270" anchor="ctr" anchorCtr="0">
              <a:noAutofit/>
            </a:bodyPr>
            <a:lstStyle/>
            <a:p>
              <a:pPr marL="0" marR="0" lvl="0" indent="0" algn="ctr" defTabSz="844550" rtl="0" eaLnBrk="1" fontAlgn="auto" latinLnBrk="0" hangingPunct="1">
                <a:lnSpc>
                  <a:spcPct val="90000"/>
                </a:lnSpc>
                <a:spcBef>
                  <a:spcPts val="0"/>
                </a:spcBef>
                <a:spcAft>
                  <a:spcPct val="35000"/>
                </a:spcAft>
                <a:buClrTx/>
                <a:buSzTx/>
                <a:buFontTx/>
                <a:buNone/>
                <a:tabLst/>
                <a:defRPr/>
              </a:pPr>
              <a:r>
                <a:rPr kumimoji="0" lang="en-GB" sz="1900" b="0" i="0" u="none" strike="noStrike" kern="0" cap="none" spc="0" normalizeH="0" baseline="0" noProof="0" dirty="0">
                  <a:ln>
                    <a:noFill/>
                  </a:ln>
                  <a:solidFill>
                    <a:srgbClr val="FFFFFF"/>
                  </a:solidFill>
                  <a:effectLst/>
                  <a:uLnTx/>
                  <a:uFillTx/>
                  <a:latin typeface="Verdana"/>
                  <a:ea typeface="+mn-ea"/>
                  <a:cs typeface="+mn-cs"/>
                </a:rPr>
                <a:t>Abstraction</a:t>
              </a:r>
            </a:p>
          </p:txBody>
        </p:sp>
        <p:sp>
          <p:nvSpPr>
            <p:cNvPr id="33" name="Freeform 32"/>
            <p:cNvSpPr/>
            <p:nvPr/>
          </p:nvSpPr>
          <p:spPr>
            <a:xfrm>
              <a:off x="2289587" y="3620557"/>
              <a:ext cx="2230795" cy="1361201"/>
            </a:xfrm>
            <a:custGeom>
              <a:avLst/>
              <a:gdLst>
                <a:gd name="connsiteX0" fmla="*/ 0 w 2201167"/>
                <a:gd name="connsiteY0" fmla="*/ 226871 h 1361201"/>
                <a:gd name="connsiteX1" fmla="*/ 226871 w 2201167"/>
                <a:gd name="connsiteY1" fmla="*/ 0 h 1361201"/>
                <a:gd name="connsiteX2" fmla="*/ 1974296 w 2201167"/>
                <a:gd name="connsiteY2" fmla="*/ 0 h 1361201"/>
                <a:gd name="connsiteX3" fmla="*/ 2201167 w 2201167"/>
                <a:gd name="connsiteY3" fmla="*/ 226871 h 1361201"/>
                <a:gd name="connsiteX4" fmla="*/ 2201167 w 2201167"/>
                <a:gd name="connsiteY4" fmla="*/ 1134330 h 1361201"/>
                <a:gd name="connsiteX5" fmla="*/ 1974296 w 2201167"/>
                <a:gd name="connsiteY5" fmla="*/ 1361201 h 1361201"/>
                <a:gd name="connsiteX6" fmla="*/ 226871 w 2201167"/>
                <a:gd name="connsiteY6" fmla="*/ 1361201 h 1361201"/>
                <a:gd name="connsiteX7" fmla="*/ 0 w 2201167"/>
                <a:gd name="connsiteY7" fmla="*/ 1134330 h 1361201"/>
                <a:gd name="connsiteX8" fmla="*/ 0 w 2201167"/>
                <a:gd name="connsiteY8" fmla="*/ 226871 h 13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167" h="1361201">
                  <a:moveTo>
                    <a:pt x="0" y="226871"/>
                  </a:moveTo>
                  <a:cubicBezTo>
                    <a:pt x="0" y="101574"/>
                    <a:pt x="101574" y="0"/>
                    <a:pt x="226871" y="0"/>
                  </a:cubicBezTo>
                  <a:lnTo>
                    <a:pt x="1974296" y="0"/>
                  </a:lnTo>
                  <a:cubicBezTo>
                    <a:pt x="2099593" y="0"/>
                    <a:pt x="2201167" y="101574"/>
                    <a:pt x="2201167" y="226871"/>
                  </a:cubicBezTo>
                  <a:lnTo>
                    <a:pt x="2201167" y="1134330"/>
                  </a:lnTo>
                  <a:cubicBezTo>
                    <a:pt x="2201167" y="1259627"/>
                    <a:pt x="2099593" y="1361201"/>
                    <a:pt x="1974296" y="1361201"/>
                  </a:cubicBezTo>
                  <a:lnTo>
                    <a:pt x="226871" y="1361201"/>
                  </a:lnTo>
                  <a:cubicBezTo>
                    <a:pt x="101574" y="1361201"/>
                    <a:pt x="0" y="1259627"/>
                    <a:pt x="0" y="1134330"/>
                  </a:cubicBezTo>
                  <a:lnTo>
                    <a:pt x="0" y="226871"/>
                  </a:lnTo>
                  <a:close/>
                </a:path>
              </a:pathLst>
            </a:custGeom>
            <a:solidFill>
              <a:srgbClr val="0070C0">
                <a:shade val="80000"/>
                <a:hueOff val="264032"/>
                <a:satOff val="-18738"/>
                <a:lumOff val="12332"/>
                <a:alphaOff val="0"/>
              </a:srgbClr>
            </a:solidFill>
            <a:ln w="25400" cap="flat" cmpd="sng" algn="ctr">
              <a:solidFill>
                <a:srgbClr val="FFFFFF">
                  <a:hueOff val="0"/>
                  <a:satOff val="0"/>
                  <a:lumOff val="0"/>
                  <a:alphaOff val="0"/>
                </a:srgbClr>
              </a:solidFill>
              <a:prstDash val="solid"/>
            </a:ln>
            <a:effectLst/>
          </p:spPr>
          <p:txBody>
            <a:bodyPr spcFirstLastPara="0" vert="horz" wrap="square" lIns="138838" tIns="138838" rIns="138838" bIns="138838" numCol="1" spcCol="1270" anchor="ctr" anchorCtr="0">
              <a:noAutofit/>
            </a:bodyPr>
            <a:lstStyle/>
            <a:p>
              <a:pPr marL="0" marR="0" lvl="0" indent="0" algn="ctr" defTabSz="844550" rtl="0" eaLnBrk="1" fontAlgn="auto" latinLnBrk="0" hangingPunct="1">
                <a:lnSpc>
                  <a:spcPct val="90000"/>
                </a:lnSpc>
                <a:spcBef>
                  <a:spcPts val="0"/>
                </a:spcBef>
                <a:spcAft>
                  <a:spcPct val="35000"/>
                </a:spcAft>
                <a:buClrTx/>
                <a:buSzTx/>
                <a:buFontTx/>
                <a:buNone/>
                <a:tabLst/>
                <a:defRPr/>
              </a:pPr>
              <a:r>
                <a:rPr kumimoji="0" lang="en-GB" sz="1900" b="0" i="0" u="none" strike="noStrike" kern="0" cap="none" spc="0" normalizeH="0" baseline="0" noProof="0" dirty="0">
                  <a:ln>
                    <a:noFill/>
                  </a:ln>
                  <a:solidFill>
                    <a:srgbClr val="FFFFFF"/>
                  </a:solidFill>
                  <a:effectLst/>
                  <a:uLnTx/>
                  <a:uFillTx/>
                  <a:latin typeface="Verdana"/>
                  <a:ea typeface="+mn-ea"/>
                  <a:cs typeface="+mn-cs"/>
                </a:rPr>
                <a:t>Supply</a:t>
              </a:r>
            </a:p>
          </p:txBody>
        </p:sp>
        <p:sp>
          <p:nvSpPr>
            <p:cNvPr id="34" name="Freeform 33"/>
            <p:cNvSpPr/>
            <p:nvPr/>
          </p:nvSpPr>
          <p:spPr>
            <a:xfrm>
              <a:off x="4584093" y="3626396"/>
              <a:ext cx="2313916" cy="1361201"/>
            </a:xfrm>
            <a:custGeom>
              <a:avLst/>
              <a:gdLst>
                <a:gd name="connsiteX0" fmla="*/ 0 w 2201167"/>
                <a:gd name="connsiteY0" fmla="*/ 226871 h 1361201"/>
                <a:gd name="connsiteX1" fmla="*/ 226871 w 2201167"/>
                <a:gd name="connsiteY1" fmla="*/ 0 h 1361201"/>
                <a:gd name="connsiteX2" fmla="*/ 1974296 w 2201167"/>
                <a:gd name="connsiteY2" fmla="*/ 0 h 1361201"/>
                <a:gd name="connsiteX3" fmla="*/ 2201167 w 2201167"/>
                <a:gd name="connsiteY3" fmla="*/ 226871 h 1361201"/>
                <a:gd name="connsiteX4" fmla="*/ 2201167 w 2201167"/>
                <a:gd name="connsiteY4" fmla="*/ 1134330 h 1361201"/>
                <a:gd name="connsiteX5" fmla="*/ 1974296 w 2201167"/>
                <a:gd name="connsiteY5" fmla="*/ 1361201 h 1361201"/>
                <a:gd name="connsiteX6" fmla="*/ 226871 w 2201167"/>
                <a:gd name="connsiteY6" fmla="*/ 1361201 h 1361201"/>
                <a:gd name="connsiteX7" fmla="*/ 0 w 2201167"/>
                <a:gd name="connsiteY7" fmla="*/ 1134330 h 1361201"/>
                <a:gd name="connsiteX8" fmla="*/ 0 w 2201167"/>
                <a:gd name="connsiteY8" fmla="*/ 226871 h 13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167" h="1361201">
                  <a:moveTo>
                    <a:pt x="0" y="226871"/>
                  </a:moveTo>
                  <a:cubicBezTo>
                    <a:pt x="0" y="101574"/>
                    <a:pt x="101574" y="0"/>
                    <a:pt x="226871" y="0"/>
                  </a:cubicBezTo>
                  <a:lnTo>
                    <a:pt x="1974296" y="0"/>
                  </a:lnTo>
                  <a:cubicBezTo>
                    <a:pt x="2099593" y="0"/>
                    <a:pt x="2201167" y="101574"/>
                    <a:pt x="2201167" y="226871"/>
                  </a:cubicBezTo>
                  <a:lnTo>
                    <a:pt x="2201167" y="1134330"/>
                  </a:lnTo>
                  <a:cubicBezTo>
                    <a:pt x="2201167" y="1259627"/>
                    <a:pt x="2099593" y="1361201"/>
                    <a:pt x="1974296" y="1361201"/>
                  </a:cubicBezTo>
                  <a:lnTo>
                    <a:pt x="226871" y="1361201"/>
                  </a:lnTo>
                  <a:cubicBezTo>
                    <a:pt x="101574" y="1361201"/>
                    <a:pt x="0" y="1259627"/>
                    <a:pt x="0" y="1134330"/>
                  </a:cubicBezTo>
                  <a:lnTo>
                    <a:pt x="0" y="226871"/>
                  </a:lnTo>
                  <a:close/>
                </a:path>
              </a:pathLst>
            </a:custGeom>
            <a:solidFill>
              <a:srgbClr val="0070C0">
                <a:shade val="80000"/>
                <a:hueOff val="528065"/>
                <a:satOff val="-37477"/>
                <a:lumOff val="24663"/>
                <a:alphaOff val="0"/>
              </a:srgbClr>
            </a:solidFill>
            <a:ln w="25400" cap="flat" cmpd="sng" algn="ctr">
              <a:solidFill>
                <a:srgbClr val="FFFFFF">
                  <a:hueOff val="0"/>
                  <a:satOff val="0"/>
                  <a:lumOff val="0"/>
                  <a:alphaOff val="0"/>
                </a:srgbClr>
              </a:solidFill>
              <a:prstDash val="solid"/>
            </a:ln>
            <a:effectLst/>
          </p:spPr>
          <p:txBody>
            <a:bodyPr spcFirstLastPara="0" vert="horz" wrap="square" lIns="138838" tIns="138838" rIns="138838" bIns="138838" numCol="1" spcCol="1270" anchor="ctr" anchorCtr="0">
              <a:noAutofit/>
            </a:bodyPr>
            <a:lstStyle/>
            <a:p>
              <a:pPr marL="0" marR="0" lvl="0" indent="0" algn="ctr" defTabSz="844550" rtl="0" eaLnBrk="1" fontAlgn="auto" latinLnBrk="0" hangingPunct="1">
                <a:lnSpc>
                  <a:spcPct val="90000"/>
                </a:lnSpc>
                <a:spcBef>
                  <a:spcPts val="0"/>
                </a:spcBef>
                <a:spcAft>
                  <a:spcPct val="35000"/>
                </a:spcAft>
                <a:buClrTx/>
                <a:buSzTx/>
                <a:buFontTx/>
                <a:buNone/>
                <a:tabLst/>
                <a:defRPr/>
              </a:pPr>
              <a:r>
                <a:rPr kumimoji="0" lang="en-GB" sz="1900" b="0" i="0" u="none" strike="noStrike" kern="0" cap="none" spc="0" normalizeH="0" baseline="0" noProof="0" dirty="0">
                  <a:ln>
                    <a:noFill/>
                  </a:ln>
                  <a:solidFill>
                    <a:srgbClr val="FFFFFF"/>
                  </a:solidFill>
                  <a:effectLst/>
                  <a:uLnTx/>
                  <a:uFillTx/>
                  <a:latin typeface="Verdana"/>
                  <a:ea typeface="+mn-ea"/>
                  <a:cs typeface="+mn-cs"/>
                </a:rPr>
                <a:t>Distribution</a:t>
              </a:r>
            </a:p>
          </p:txBody>
        </p:sp>
        <p:sp>
          <p:nvSpPr>
            <p:cNvPr id="35" name="Freeform 34"/>
            <p:cNvSpPr/>
            <p:nvPr/>
          </p:nvSpPr>
          <p:spPr>
            <a:xfrm>
              <a:off x="6958778" y="3620557"/>
              <a:ext cx="2201167" cy="1361201"/>
            </a:xfrm>
            <a:custGeom>
              <a:avLst/>
              <a:gdLst>
                <a:gd name="connsiteX0" fmla="*/ 0 w 2201167"/>
                <a:gd name="connsiteY0" fmla="*/ 226871 h 1361201"/>
                <a:gd name="connsiteX1" fmla="*/ 226871 w 2201167"/>
                <a:gd name="connsiteY1" fmla="*/ 0 h 1361201"/>
                <a:gd name="connsiteX2" fmla="*/ 1974296 w 2201167"/>
                <a:gd name="connsiteY2" fmla="*/ 0 h 1361201"/>
                <a:gd name="connsiteX3" fmla="*/ 2201167 w 2201167"/>
                <a:gd name="connsiteY3" fmla="*/ 226871 h 1361201"/>
                <a:gd name="connsiteX4" fmla="*/ 2201167 w 2201167"/>
                <a:gd name="connsiteY4" fmla="*/ 1134330 h 1361201"/>
                <a:gd name="connsiteX5" fmla="*/ 1974296 w 2201167"/>
                <a:gd name="connsiteY5" fmla="*/ 1361201 h 1361201"/>
                <a:gd name="connsiteX6" fmla="*/ 226871 w 2201167"/>
                <a:gd name="connsiteY6" fmla="*/ 1361201 h 1361201"/>
                <a:gd name="connsiteX7" fmla="*/ 0 w 2201167"/>
                <a:gd name="connsiteY7" fmla="*/ 1134330 h 1361201"/>
                <a:gd name="connsiteX8" fmla="*/ 0 w 2201167"/>
                <a:gd name="connsiteY8" fmla="*/ 226871 h 13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167" h="1361201">
                  <a:moveTo>
                    <a:pt x="0" y="226871"/>
                  </a:moveTo>
                  <a:cubicBezTo>
                    <a:pt x="0" y="101574"/>
                    <a:pt x="101574" y="0"/>
                    <a:pt x="226871" y="0"/>
                  </a:cubicBezTo>
                  <a:lnTo>
                    <a:pt x="1974296" y="0"/>
                  </a:lnTo>
                  <a:cubicBezTo>
                    <a:pt x="2099593" y="0"/>
                    <a:pt x="2201167" y="101574"/>
                    <a:pt x="2201167" y="226871"/>
                  </a:cubicBezTo>
                  <a:lnTo>
                    <a:pt x="2201167" y="1134330"/>
                  </a:lnTo>
                  <a:cubicBezTo>
                    <a:pt x="2201167" y="1259627"/>
                    <a:pt x="2099593" y="1361201"/>
                    <a:pt x="1974296" y="1361201"/>
                  </a:cubicBezTo>
                  <a:lnTo>
                    <a:pt x="226871" y="1361201"/>
                  </a:lnTo>
                  <a:cubicBezTo>
                    <a:pt x="101574" y="1361201"/>
                    <a:pt x="0" y="1259627"/>
                    <a:pt x="0" y="1134330"/>
                  </a:cubicBezTo>
                  <a:lnTo>
                    <a:pt x="0" y="226871"/>
                  </a:lnTo>
                  <a:close/>
                </a:path>
              </a:pathLst>
            </a:custGeom>
            <a:solidFill>
              <a:srgbClr val="0070C0">
                <a:shade val="80000"/>
                <a:hueOff val="792097"/>
                <a:satOff val="-56215"/>
                <a:lumOff val="36995"/>
                <a:alphaOff val="0"/>
              </a:srgbClr>
            </a:solidFill>
            <a:ln w="25400" cap="flat" cmpd="sng" algn="ctr">
              <a:solidFill>
                <a:srgbClr val="FFFFFF">
                  <a:hueOff val="0"/>
                  <a:satOff val="0"/>
                  <a:lumOff val="0"/>
                  <a:alphaOff val="0"/>
                </a:srgbClr>
              </a:solidFill>
              <a:prstDash val="solid"/>
            </a:ln>
            <a:effectLst/>
          </p:spPr>
          <p:txBody>
            <a:bodyPr spcFirstLastPara="0" vert="horz" wrap="square" lIns="138838" tIns="138838" rIns="138838" bIns="138838" numCol="1" spcCol="1270" anchor="ctr" anchorCtr="0">
              <a:noAutofit/>
            </a:bodyPr>
            <a:lstStyle/>
            <a:p>
              <a:pPr marL="0" marR="0" lvl="0" indent="0" algn="ctr" defTabSz="844550" rtl="0" eaLnBrk="1" fontAlgn="auto" latinLnBrk="0" hangingPunct="1">
                <a:lnSpc>
                  <a:spcPct val="90000"/>
                </a:lnSpc>
                <a:spcBef>
                  <a:spcPts val="0"/>
                </a:spcBef>
                <a:spcAft>
                  <a:spcPct val="35000"/>
                </a:spcAft>
                <a:buClrTx/>
                <a:buSzTx/>
                <a:buFontTx/>
                <a:buNone/>
                <a:tabLst/>
                <a:defRPr/>
              </a:pPr>
              <a:r>
                <a:rPr kumimoji="0" lang="en-GB" sz="1900" b="0" i="0" u="none" strike="noStrike" kern="0" cap="none" spc="0" normalizeH="0" baseline="0" noProof="0" dirty="0">
                  <a:ln>
                    <a:noFill/>
                  </a:ln>
                  <a:solidFill>
                    <a:srgbClr val="FFFFFF"/>
                  </a:solidFill>
                  <a:effectLst/>
                  <a:uLnTx/>
                  <a:uFillTx/>
                  <a:latin typeface="Verdana"/>
                  <a:ea typeface="+mn-ea"/>
                  <a:cs typeface="+mn-cs"/>
                </a:rPr>
                <a:t>Consumer</a:t>
              </a:r>
            </a:p>
          </p:txBody>
        </p:sp>
        <p:sp>
          <p:nvSpPr>
            <p:cNvPr id="36" name="Freeform 35"/>
            <p:cNvSpPr/>
            <p:nvPr/>
          </p:nvSpPr>
          <p:spPr>
            <a:xfrm>
              <a:off x="6942679" y="3620557"/>
              <a:ext cx="2201167" cy="1361201"/>
            </a:xfrm>
            <a:custGeom>
              <a:avLst/>
              <a:gdLst>
                <a:gd name="connsiteX0" fmla="*/ 0 w 2201167"/>
                <a:gd name="connsiteY0" fmla="*/ 226871 h 1361201"/>
                <a:gd name="connsiteX1" fmla="*/ 226871 w 2201167"/>
                <a:gd name="connsiteY1" fmla="*/ 0 h 1361201"/>
                <a:gd name="connsiteX2" fmla="*/ 1974296 w 2201167"/>
                <a:gd name="connsiteY2" fmla="*/ 0 h 1361201"/>
                <a:gd name="connsiteX3" fmla="*/ 2201167 w 2201167"/>
                <a:gd name="connsiteY3" fmla="*/ 226871 h 1361201"/>
                <a:gd name="connsiteX4" fmla="*/ 2201167 w 2201167"/>
                <a:gd name="connsiteY4" fmla="*/ 1134330 h 1361201"/>
                <a:gd name="connsiteX5" fmla="*/ 1974296 w 2201167"/>
                <a:gd name="connsiteY5" fmla="*/ 1361201 h 1361201"/>
                <a:gd name="connsiteX6" fmla="*/ 226871 w 2201167"/>
                <a:gd name="connsiteY6" fmla="*/ 1361201 h 1361201"/>
                <a:gd name="connsiteX7" fmla="*/ 0 w 2201167"/>
                <a:gd name="connsiteY7" fmla="*/ 1134330 h 1361201"/>
                <a:gd name="connsiteX8" fmla="*/ 0 w 2201167"/>
                <a:gd name="connsiteY8" fmla="*/ 226871 h 13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167" h="1361201">
                  <a:moveTo>
                    <a:pt x="0" y="226871"/>
                  </a:moveTo>
                  <a:cubicBezTo>
                    <a:pt x="0" y="101574"/>
                    <a:pt x="101574" y="0"/>
                    <a:pt x="226871" y="0"/>
                  </a:cubicBezTo>
                  <a:lnTo>
                    <a:pt x="1974296" y="0"/>
                  </a:lnTo>
                  <a:cubicBezTo>
                    <a:pt x="2099593" y="0"/>
                    <a:pt x="2201167" y="101574"/>
                    <a:pt x="2201167" y="226871"/>
                  </a:cubicBezTo>
                  <a:lnTo>
                    <a:pt x="2201167" y="1134330"/>
                  </a:lnTo>
                  <a:cubicBezTo>
                    <a:pt x="2201167" y="1259627"/>
                    <a:pt x="2099593" y="1361201"/>
                    <a:pt x="1974296" y="1361201"/>
                  </a:cubicBezTo>
                  <a:lnTo>
                    <a:pt x="226871" y="1361201"/>
                  </a:lnTo>
                  <a:cubicBezTo>
                    <a:pt x="101574" y="1361201"/>
                    <a:pt x="0" y="1259627"/>
                    <a:pt x="0" y="1134330"/>
                  </a:cubicBezTo>
                  <a:lnTo>
                    <a:pt x="0" y="226871"/>
                  </a:lnTo>
                  <a:close/>
                </a:path>
              </a:pathLst>
            </a:custGeom>
            <a:solidFill>
              <a:srgbClr val="0070C0">
                <a:shade val="80000"/>
                <a:hueOff val="792097"/>
                <a:satOff val="-56215"/>
                <a:lumOff val="36995"/>
                <a:alpha val="66000"/>
              </a:srgbClr>
            </a:solidFill>
            <a:ln w="25400" cap="flat" cmpd="sng" algn="ctr">
              <a:solidFill>
                <a:srgbClr val="FFFFFF">
                  <a:hueOff val="0"/>
                  <a:satOff val="0"/>
                  <a:lumOff val="0"/>
                  <a:alphaOff val="0"/>
                </a:srgbClr>
              </a:solidFill>
              <a:prstDash val="solid"/>
            </a:ln>
            <a:effectLst/>
          </p:spPr>
          <p:txBody>
            <a:bodyPr spcFirstLastPara="0" vert="horz" wrap="square" lIns="138838" tIns="138838" rIns="138838" bIns="138838" numCol="1" spcCol="1270" anchor="ctr" anchorCtr="0">
              <a:noAutofit/>
            </a:bodyPr>
            <a:lstStyle/>
            <a:p>
              <a:pPr marL="0" marR="0" lvl="0" indent="0" algn="ctr" defTabSz="844550" rtl="0" eaLnBrk="1" fontAlgn="auto" latinLnBrk="0" hangingPunct="1">
                <a:lnSpc>
                  <a:spcPct val="90000"/>
                </a:lnSpc>
                <a:spcBef>
                  <a:spcPts val="0"/>
                </a:spcBef>
                <a:spcAft>
                  <a:spcPct val="35000"/>
                </a:spcAft>
                <a:buClrTx/>
                <a:buSzTx/>
                <a:buFontTx/>
                <a:buNone/>
                <a:tabLst/>
                <a:defRPr/>
              </a:pPr>
              <a:endParaRPr kumimoji="0" lang="en-GB" sz="1900" b="0" i="0" u="none" strike="noStrike" kern="0" cap="none" spc="0" normalizeH="0" baseline="0" noProof="0" dirty="0">
                <a:ln>
                  <a:noFill/>
                </a:ln>
                <a:solidFill>
                  <a:srgbClr val="FFFFFF"/>
                </a:solidFill>
                <a:effectLst/>
                <a:uLnTx/>
                <a:uFillTx/>
                <a:latin typeface="Verdana"/>
                <a:ea typeface="+mn-ea"/>
                <a:cs typeface="+mn-cs"/>
              </a:endParaRPr>
            </a:p>
          </p:txBody>
        </p:sp>
      </p:grpSp>
      <p:sp>
        <p:nvSpPr>
          <p:cNvPr id="46" name="Rounded Rectangle 45"/>
          <p:cNvSpPr/>
          <p:nvPr/>
        </p:nvSpPr>
        <p:spPr>
          <a:xfrm>
            <a:off x="611560" y="3557989"/>
            <a:ext cx="6447377" cy="150496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76654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18864" y="18864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F5494"/>
                </a:solidFill>
                <a:effectLst/>
                <a:uLnTx/>
                <a:uFillTx/>
                <a:latin typeface="Verdana"/>
                <a:ea typeface="+mj-ea"/>
                <a:cs typeface="+mj-cs"/>
              </a:rPr>
              <a:t>Art. 13 on access to water</a:t>
            </a:r>
            <a:endParaRPr kumimoji="0" lang="en-GB" sz="3000" b="1" i="0" u="none" strike="noStrike" kern="0" cap="none" spc="0" normalizeH="0" baseline="0" noProof="0" dirty="0">
              <a:ln>
                <a:noFill/>
              </a:ln>
              <a:solidFill>
                <a:srgbClr val="0F5494"/>
              </a:solidFill>
              <a:effectLst/>
              <a:uLnTx/>
              <a:uFillTx/>
              <a:latin typeface="Verdana"/>
              <a:ea typeface="+mj-ea"/>
              <a:cs typeface="+mj-cs"/>
            </a:endParaRPr>
          </a:p>
        </p:txBody>
      </p:sp>
      <p:sp>
        <p:nvSpPr>
          <p:cNvPr id="7" name="Rectangle 3"/>
          <p:cNvSpPr txBox="1">
            <a:spLocks noChangeArrowheads="1"/>
          </p:cNvSpPr>
          <p:nvPr/>
        </p:nvSpPr>
        <p:spPr bwMode="auto">
          <a:xfrm>
            <a:off x="457200" y="1412776"/>
            <a:ext cx="8229600" cy="6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1" indent="0" algn="l" defTabSz="914400" rtl="0" eaLnBrk="1" fontAlgn="base" latinLnBrk="0" hangingPunct="1">
              <a:lnSpc>
                <a:spcPct val="100000"/>
              </a:lnSpc>
              <a:spcBef>
                <a:spcPct val="20000"/>
              </a:spcBef>
              <a:spcAft>
                <a:spcPct val="0"/>
              </a:spcAft>
              <a:buClr>
                <a:srgbClr val="0F5494"/>
              </a:buClr>
              <a:buSzTx/>
              <a:buFontTx/>
              <a:buNone/>
              <a:tabLst/>
              <a:defRPr/>
            </a:pPr>
            <a:r>
              <a:rPr kumimoji="0" lang="en-US" altLang="en-US" sz="1800" b="0" i="1" u="none" strike="noStrike" kern="0" cap="none" spc="0" normalizeH="0" baseline="0" noProof="0" dirty="0">
                <a:ln>
                  <a:noFill/>
                </a:ln>
                <a:solidFill>
                  <a:srgbClr val="0F5494"/>
                </a:solidFill>
                <a:effectLst/>
                <a:uLnTx/>
                <a:uFillTx/>
                <a:latin typeface="Verdana"/>
                <a:ea typeface="+mn-ea"/>
                <a:cs typeface="+mn-cs"/>
              </a:rPr>
              <a:t> </a:t>
            </a:r>
          </a:p>
          <a:p>
            <a:pPr marL="0" marR="0" lvl="0" indent="0" algn="l" defTabSz="914400" rtl="0" eaLnBrk="1" fontAlgn="base" latinLnBrk="0" hangingPunct="1">
              <a:lnSpc>
                <a:spcPct val="100000"/>
              </a:lnSpc>
              <a:spcBef>
                <a:spcPct val="20000"/>
              </a:spcBef>
              <a:spcAft>
                <a:spcPct val="0"/>
              </a:spcAft>
              <a:buClr>
                <a:srgbClr val="0F5494"/>
              </a:buClr>
              <a:buSzTx/>
              <a:buFontTx/>
              <a:buNone/>
              <a:tabLst/>
              <a:defRPr/>
            </a:pPr>
            <a:endParaRPr kumimoji="0" lang="en-US" altLang="en-US" sz="1800" b="0" i="1" u="none" strike="noStrike" kern="0" cap="none" spc="0" normalizeH="0" baseline="0" noProof="0" dirty="0">
              <a:ln>
                <a:noFill/>
              </a:ln>
              <a:solidFill>
                <a:srgbClr val="0F5494"/>
              </a:solidFill>
              <a:effectLst/>
              <a:uLnTx/>
              <a:uFillTx/>
              <a:latin typeface="Verdana"/>
              <a:ea typeface="+mn-ea"/>
              <a:cs typeface="+mn-cs"/>
            </a:endParaRPr>
          </a:p>
        </p:txBody>
      </p:sp>
      <p:sp>
        <p:nvSpPr>
          <p:cNvPr id="8" name="Rectangle 7"/>
          <p:cNvSpPr/>
          <p:nvPr/>
        </p:nvSpPr>
        <p:spPr bwMode="auto">
          <a:xfrm>
            <a:off x="419557" y="1412777"/>
            <a:ext cx="7885350" cy="4464496"/>
          </a:xfrm>
          <a:prstGeom prst="rect">
            <a:avLst/>
          </a:prstGeom>
          <a:solidFill>
            <a:srgbClr val="FFFFFF"/>
          </a:solidFill>
          <a:ln w="38100">
            <a:solidFill>
              <a:srgbClr val="0F5494"/>
            </a:solidFill>
          </a:ln>
          <a:effectLst/>
        </p:spPr>
        <p:txBody>
          <a:bodyPr vert="horz" wrap="square" lIns="91440" tIns="45720" rIns="91440" bIns="45720" numCol="1" rtlCol="0" anchor="t" anchorCtr="0" compatLnSpc="1">
            <a:prstTxWarp prst="textNoShape">
              <a:avLst/>
            </a:prstTxWarp>
          </a:bodyPr>
          <a:lstStyle/>
          <a:p>
            <a:pPr marL="460375" marR="0" lvl="1" indent="0" algn="l" defTabSz="914400" rtl="0" eaLnBrk="1" fontAlgn="auto" latinLnBrk="0" hangingPunct="1">
              <a:lnSpc>
                <a:spcPct val="100000"/>
              </a:lnSpc>
              <a:spcBef>
                <a:spcPts val="600"/>
              </a:spcBef>
              <a:spcAft>
                <a:spcPts val="0"/>
              </a:spcAft>
              <a:buClrTx/>
              <a:buSzTx/>
              <a:buFontTx/>
              <a:buNone/>
              <a:tabLst/>
              <a:defRPr/>
            </a:pPr>
            <a:endParaRPr kumimoji="0" lang="en-GB" sz="2000" b="0" i="0" u="none" strike="noStrike" kern="0" cap="none" spc="0" normalizeH="0" baseline="0" noProof="0" dirty="0">
              <a:ln>
                <a:noFill/>
              </a:ln>
              <a:solidFill>
                <a:srgbClr val="0F5494"/>
              </a:solidFill>
              <a:effectLst/>
              <a:uLnTx/>
              <a:uFillTx/>
              <a:latin typeface="Verdana" pitchFamily="34" charset="0"/>
              <a:ea typeface="+mn-ea"/>
              <a:cs typeface="+mn-cs"/>
            </a:endParaRP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F5494"/>
                </a:solidFill>
                <a:effectLst/>
                <a:uLnTx/>
                <a:uFillTx/>
                <a:latin typeface="Verdana" pitchFamily="34" charset="0"/>
                <a:ea typeface="+mn-ea"/>
                <a:cs typeface="+mn-cs"/>
              </a:rPr>
              <a:t>Measures to </a:t>
            </a:r>
            <a:r>
              <a:rPr kumimoji="0" lang="en-GB" sz="2400" b="1" i="0" u="none" strike="noStrike" kern="0" cap="none" spc="0" normalizeH="0" baseline="0" noProof="0" dirty="0">
                <a:ln>
                  <a:noFill/>
                </a:ln>
                <a:solidFill>
                  <a:srgbClr val="0F5494"/>
                </a:solidFill>
                <a:effectLst/>
                <a:uLnTx/>
                <a:uFillTx/>
                <a:latin typeface="Verdana" pitchFamily="34" charset="0"/>
                <a:ea typeface="+mn-ea"/>
                <a:cs typeface="+mn-cs"/>
              </a:rPr>
              <a:t>ensure access to water for vulnerable and marginalised groups</a:t>
            </a: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srgbClr val="0F5494"/>
              </a:solidFill>
              <a:effectLst/>
              <a:uLnTx/>
              <a:uFillTx/>
              <a:latin typeface="Verdana" pitchFamily="34" charset="0"/>
              <a:ea typeface="+mn-ea"/>
              <a:cs typeface="+mn-cs"/>
            </a:endParaRP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F5494"/>
                </a:solidFill>
                <a:effectLst/>
                <a:uLnTx/>
                <a:uFillTx/>
                <a:latin typeface="Verdana" pitchFamily="34" charset="0"/>
                <a:ea typeface="+mn-ea"/>
                <a:cs typeface="+mn-cs"/>
              </a:rPr>
              <a:t>Measures </a:t>
            </a:r>
            <a:r>
              <a:rPr kumimoji="0" lang="en-GB" sz="2400" b="1" i="0" u="none" strike="noStrike" kern="0" cap="none" spc="0" normalizeH="0" baseline="0" noProof="0" dirty="0">
                <a:ln>
                  <a:noFill/>
                </a:ln>
                <a:solidFill>
                  <a:srgbClr val="0F5494"/>
                </a:solidFill>
                <a:effectLst/>
                <a:uLnTx/>
                <a:uFillTx/>
                <a:latin typeface="Verdana" pitchFamily="34" charset="0"/>
                <a:ea typeface="+mn-ea"/>
                <a:cs typeface="+mn-cs"/>
              </a:rPr>
              <a:t>to improve access to tap water</a:t>
            </a:r>
            <a:r>
              <a:rPr kumimoji="0" lang="en-GB" sz="2400" b="0" i="0" u="none" strike="noStrike" kern="0" cap="none" spc="0" normalizeH="0" baseline="0" noProof="0" dirty="0">
                <a:ln>
                  <a:noFill/>
                </a:ln>
                <a:solidFill>
                  <a:srgbClr val="0F5494"/>
                </a:solidFill>
                <a:effectLst/>
                <a:uLnTx/>
                <a:uFillTx/>
                <a:latin typeface="Verdana" pitchFamily="34" charset="0"/>
                <a:ea typeface="+mn-ea"/>
                <a:cs typeface="+mn-cs"/>
              </a:rPr>
              <a:t>: encourage to build infrastructure, free access in public spaces, campaigns …</a:t>
            </a:r>
          </a:p>
          <a:p>
            <a:pPr marL="746125"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F5494"/>
              </a:solidFill>
              <a:effectLst/>
              <a:uLnTx/>
              <a:uFillTx/>
              <a:latin typeface="Verdana" pitchFamily="34" charset="0"/>
              <a:ea typeface="+mn-ea"/>
              <a:cs typeface="+mn-cs"/>
            </a:endParaRP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rgbClr val="0F5494"/>
              </a:solidFill>
              <a:effectLst/>
              <a:uLnTx/>
              <a:uFillTx/>
              <a:latin typeface="Verdana" pitchFamily="34" charset="0"/>
              <a:ea typeface="+mn-ea"/>
              <a:cs typeface="+mn-cs"/>
            </a:endParaRP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srgbClr val="0F5494"/>
              </a:solidFill>
              <a:effectLst/>
              <a:uLnTx/>
              <a:uFillTx/>
              <a:latin typeface="Verdana" pitchFamily="34" charset="0"/>
              <a:ea typeface="+mn-ea"/>
              <a:cs typeface="+mn-cs"/>
            </a:endParaRP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srgbClr val="0F5494"/>
              </a:solidFill>
              <a:effectLst/>
              <a:uLnTx/>
              <a:uFillTx/>
              <a:latin typeface="Verdana" pitchFamily="34" charset="0"/>
              <a:ea typeface="+mn-ea"/>
              <a:cs typeface="+mn-cs"/>
            </a:endParaRPr>
          </a:p>
          <a:p>
            <a:pPr marL="2889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srgbClr val="0F5494"/>
              </a:solidFill>
              <a:effectLst/>
              <a:uLnTx/>
              <a:uFillTx/>
              <a:latin typeface="Verdana" pitchFamily="34" charset="0"/>
              <a:ea typeface="+mn-ea"/>
              <a:cs typeface="+mn-cs"/>
            </a:endParaRPr>
          </a:p>
        </p:txBody>
      </p:sp>
      <p:pic>
        <p:nvPicPr>
          <p:cNvPr id="9" name="Picture 3" descr="C:\Users\biermto\AppData\Local\Microsoft\Windows\Temporary Internet Files\Content.Outlook\V7J1V2JI\water-social-4-72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659" y="4077072"/>
            <a:ext cx="3563813" cy="20464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U:\34 WATERS\34.04 DRINKING WATER\34.04-3.1 POLICY DEVELOPMENT\3.3 Rev of direct\Post-Proposal\Pictures\solidar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509120"/>
            <a:ext cx="2088232" cy="208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8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21705505"/>
              </p:ext>
            </p:extLst>
          </p:nvPr>
        </p:nvGraphicFramePr>
        <p:xfrm>
          <a:off x="-180528" y="1772816"/>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noGrp="1"/>
          </p:cNvSpPr>
          <p:nvPr>
            <p:ph type="title"/>
          </p:nvPr>
        </p:nvSpPr>
        <p:spPr bwMode="auto">
          <a:xfrm>
            <a:off x="457200" y="18864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F5494"/>
                </a:solidFill>
                <a:effectLst/>
                <a:uLnTx/>
                <a:uFillTx/>
                <a:latin typeface="Verdana"/>
                <a:ea typeface="+mj-ea"/>
                <a:cs typeface="+mj-cs"/>
              </a:rPr>
              <a:t>Perspectives for</a:t>
            </a:r>
            <a:r>
              <a:rPr kumimoji="0" lang="en-US" altLang="en-US" sz="3200" b="1" i="0" u="none" strike="noStrike" kern="0" cap="none" spc="0" normalizeH="0" noProof="0" dirty="0">
                <a:ln>
                  <a:noFill/>
                </a:ln>
                <a:solidFill>
                  <a:srgbClr val="0F5494"/>
                </a:solidFill>
                <a:effectLst/>
                <a:uLnTx/>
                <a:uFillTx/>
                <a:latin typeface="Verdana"/>
                <a:ea typeface="+mj-ea"/>
                <a:cs typeface="+mj-cs"/>
              </a:rPr>
              <a:t> </a:t>
            </a:r>
            <a:r>
              <a:rPr kumimoji="0" lang="en-US" altLang="en-US" sz="3200" b="1" i="0" u="none" strike="noStrike" kern="0" cap="none" spc="0" normalizeH="0" noProof="0" dirty="0" err="1">
                <a:ln>
                  <a:noFill/>
                </a:ln>
                <a:solidFill>
                  <a:srgbClr val="0F5494"/>
                </a:solidFill>
                <a:effectLst/>
                <a:uLnTx/>
                <a:uFillTx/>
                <a:latin typeface="Verdana"/>
                <a:ea typeface="+mj-ea"/>
                <a:cs typeface="+mj-cs"/>
              </a:rPr>
              <a:t>Trilogues</a:t>
            </a:r>
            <a:r>
              <a:rPr kumimoji="0" lang="en-US" altLang="en-US" sz="3200" b="1" i="0" u="none" strike="noStrike" kern="0" cap="none" spc="0" normalizeH="0" noProof="0" dirty="0">
                <a:ln>
                  <a:noFill/>
                </a:ln>
                <a:solidFill>
                  <a:srgbClr val="0F5494"/>
                </a:solidFill>
                <a:effectLst/>
                <a:uLnTx/>
                <a:uFillTx/>
                <a:latin typeface="Verdana"/>
                <a:ea typeface="+mj-ea"/>
                <a:cs typeface="+mj-cs"/>
              </a:rPr>
              <a:t> </a:t>
            </a:r>
            <a:endParaRPr kumimoji="0" lang="en-GB" sz="3000" b="1" i="0" u="none" strike="noStrike" kern="0" cap="none" spc="0" normalizeH="0" baseline="0" noProof="0" dirty="0">
              <a:ln>
                <a:noFill/>
              </a:ln>
              <a:solidFill>
                <a:srgbClr val="0F5494"/>
              </a:solidFill>
              <a:effectLst/>
              <a:uLnTx/>
              <a:uFillTx/>
              <a:latin typeface="Verdana"/>
              <a:ea typeface="+mj-ea"/>
              <a:cs typeface="+mj-cs"/>
            </a:endParaRPr>
          </a:p>
        </p:txBody>
      </p:sp>
    </p:spTree>
    <p:extLst>
      <p:ext uri="{BB962C8B-B14F-4D97-AF65-F5344CB8AC3E}">
        <p14:creationId xmlns:p14="http://schemas.microsoft.com/office/powerpoint/2010/main" val="275582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2"/>
          <p:cNvSpPr txBox="1">
            <a:spLocks noGrp="1"/>
          </p:cNvSpPr>
          <p:nvPr>
            <p:ph type="title"/>
          </p:nvPr>
        </p:nvSpPr>
        <p:spPr>
          <a:xfrm>
            <a:off x="395288" y="764704"/>
            <a:ext cx="8229601" cy="936626"/>
          </a:xfrm>
          <a:prstGeom prst="rect">
            <a:avLst/>
          </a:prstGeom>
        </p:spPr>
        <p:txBody>
          <a:bodyPr/>
          <a:lstStyle/>
          <a:p>
            <a:r>
              <a:t> </a:t>
            </a:r>
          </a:p>
        </p:txBody>
      </p:sp>
      <p:sp>
        <p:nvSpPr>
          <p:cNvPr id="160" name="Rectangle 1"/>
          <p:cNvSpPr txBox="1"/>
          <p:nvPr/>
        </p:nvSpPr>
        <p:spPr>
          <a:xfrm>
            <a:off x="225414" y="260195"/>
            <a:ext cx="3179935" cy="485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spcBef>
                <a:spcPts val="1500"/>
              </a:spcBef>
              <a:defRPr sz="2600" b="0">
                <a:solidFill>
                  <a:schemeClr val="accent3">
                    <a:lumOff val="44000"/>
                  </a:schemeClr>
                </a:solidFill>
                <a:latin typeface="Tahoma"/>
                <a:ea typeface="Tahoma"/>
                <a:cs typeface="Tahoma"/>
                <a:sym typeface="Tahoma"/>
              </a:defRPr>
            </a:lvl1pPr>
          </a:lstStyle>
          <a:p>
            <a:pPr marL="0" marR="0" lvl="0" indent="0" algn="l" defTabSz="914400" rtl="0" eaLnBrk="1" fontAlgn="auto" latinLnBrk="0" hangingPunct="0">
              <a:lnSpc>
                <a:spcPct val="100000"/>
              </a:lnSpc>
              <a:spcBef>
                <a:spcPts val="1500"/>
              </a:spcBef>
              <a:spcAft>
                <a:spcPts val="0"/>
              </a:spcAft>
              <a:buClrTx/>
              <a:buSzTx/>
              <a:buFontTx/>
              <a:buNone/>
              <a:tabLst/>
              <a:defRPr/>
            </a:pPr>
            <a:r>
              <a:rPr kumimoji="0" sz="2600" b="0" i="0" u="none" strike="noStrike" kern="0" cap="none" spc="0" normalizeH="0" baseline="0" noProof="0">
                <a:ln>
                  <a:noFill/>
                </a:ln>
                <a:solidFill>
                  <a:srgbClr val="8F8F8F">
                    <a:lumOff val="44000"/>
                  </a:srgbClr>
                </a:solidFill>
                <a:effectLst/>
                <a:uLnTx/>
                <a:uFillTx/>
                <a:latin typeface="Tahoma"/>
                <a:ea typeface="Tahoma"/>
                <a:cs typeface="Tahoma"/>
                <a:sym typeface="Tahoma"/>
              </a:rPr>
              <a:t>Evaluation: Objective</a:t>
            </a:r>
          </a:p>
        </p:txBody>
      </p:sp>
      <p:sp>
        <p:nvSpPr>
          <p:cNvPr id="180" name="Title 1"/>
          <p:cNvSpPr txBox="1"/>
          <p:nvPr/>
        </p:nvSpPr>
        <p:spPr>
          <a:xfrm>
            <a:off x="467544" y="654163"/>
            <a:ext cx="8229600"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358775" indent="-358775">
              <a:defRPr sz="3000">
                <a:solidFill>
                  <a:srgbClr val="0F5494"/>
                </a:solidFill>
              </a:defRPr>
            </a:lvl1pPr>
          </a:lstStyle>
          <a:p>
            <a:pPr marL="358775" marR="0" lvl="0" indent="-358775" algn="l" defTabSz="9144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dirty="0">
              <a:ln>
                <a:noFill/>
              </a:ln>
              <a:solidFill>
                <a:srgbClr val="0F5494"/>
              </a:solidFill>
              <a:effectLst/>
              <a:uLnTx/>
              <a:uFillTx/>
              <a:latin typeface="Verdana"/>
              <a:ea typeface="Verdana"/>
              <a:cs typeface="Verdana"/>
              <a:sym typeface="Verdana"/>
            </a:endParaRPr>
          </a:p>
        </p:txBody>
      </p:sp>
      <p:sp>
        <p:nvSpPr>
          <p:cNvPr id="24" name="Title 1"/>
          <p:cNvSpPr txBox="1">
            <a:spLocks/>
          </p:cNvSpPr>
          <p:nvPr/>
        </p:nvSpPr>
        <p:spPr bwMode="auto">
          <a:xfrm>
            <a:off x="225414" y="70670"/>
            <a:ext cx="8811082"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altLang="en-US" sz="3200" kern="0" dirty="0"/>
              <a:t>Current Urban Waste Water Directive</a:t>
            </a:r>
            <a:endParaRPr lang="en-GB" kern="0" dirty="0"/>
          </a:p>
        </p:txBody>
      </p:sp>
      <p:graphicFrame>
        <p:nvGraphicFramePr>
          <p:cNvPr id="28" name="Diagram 27"/>
          <p:cNvGraphicFramePr/>
          <p:nvPr>
            <p:extLst>
              <p:ext uri="{D42A27DB-BD31-4B8C-83A1-F6EECF244321}">
                <p14:modId xmlns:p14="http://schemas.microsoft.com/office/powerpoint/2010/main" val="631170680"/>
              </p:ext>
            </p:extLst>
          </p:nvPr>
        </p:nvGraphicFramePr>
        <p:xfrm>
          <a:off x="143508" y="2348881"/>
          <a:ext cx="8856984" cy="316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ounded Rectangle 28"/>
          <p:cNvSpPr/>
          <p:nvPr/>
        </p:nvSpPr>
        <p:spPr bwMode="auto">
          <a:xfrm>
            <a:off x="323528" y="1313345"/>
            <a:ext cx="8496944" cy="693597"/>
          </a:xfrm>
          <a:prstGeom prst="roundRect">
            <a:avLst/>
          </a:prstGeom>
          <a:solidFill>
            <a:schemeClr val="accent2"/>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Verdana" pitchFamily="34" charset="0"/>
                <a:ea typeface="+mn-ea"/>
                <a:cs typeface="+mn-cs"/>
              </a:rPr>
              <a:t>Objective: “Protection of the environment from the adverse effects of the discharges of untreated waste water”</a:t>
            </a:r>
          </a:p>
        </p:txBody>
      </p:sp>
    </p:spTree>
    <p:extLst>
      <p:ext uri="{BB962C8B-B14F-4D97-AF65-F5344CB8AC3E}">
        <p14:creationId xmlns:p14="http://schemas.microsoft.com/office/powerpoint/2010/main" val="2726184705"/>
      </p:ext>
    </p:extLst>
  </p:cSld>
  <p:clrMapOvr>
    <a:masterClrMapping/>
  </p:clrMapOvr>
</p:sld>
</file>

<file path=ppt/theme/theme1.xml><?xml version="1.0" encoding="utf-8"?>
<a:theme xmlns:a="http://schemas.openxmlformats.org/drawingml/2006/main" name="Slide_Maste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viewTheme">
  <a:themeElements>
    <a:clrScheme name="Circular Economy">
      <a:dk1>
        <a:srgbClr val="0067B0"/>
      </a:dk1>
      <a:lt1>
        <a:srgbClr val="FFFFFF"/>
      </a:lt1>
      <a:dk2>
        <a:srgbClr val="004494"/>
      </a:dk2>
      <a:lt2>
        <a:srgbClr val="716554"/>
      </a:lt2>
      <a:accent1>
        <a:srgbClr val="0E7791"/>
      </a:accent1>
      <a:accent2>
        <a:srgbClr val="759A2C"/>
      </a:accent2>
      <a:accent3>
        <a:srgbClr val="EBA523"/>
      </a:accent3>
      <a:accent4>
        <a:srgbClr val="EA5C12"/>
      </a:accent4>
      <a:accent5>
        <a:srgbClr val="B4DFEE"/>
      </a:accent5>
      <a:accent6>
        <a:srgbClr val="FFD624"/>
      </a:accent6>
      <a:hlink>
        <a:srgbClr val="7030A0"/>
      </a:hlink>
      <a:folHlink>
        <a:srgbClr val="C00000"/>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Custom 7">
      <a:dk1>
        <a:srgbClr val="005390"/>
      </a:dk1>
      <a:lt1>
        <a:srgbClr val="FFFFFF"/>
      </a:lt1>
      <a:dk2>
        <a:srgbClr val="002D89"/>
      </a:dk2>
      <a:lt2>
        <a:srgbClr val="002948"/>
      </a:lt2>
      <a:accent1>
        <a:srgbClr val="005390"/>
      </a:accent1>
      <a:accent2>
        <a:srgbClr val="003760"/>
      </a:accent2>
      <a:accent3>
        <a:srgbClr val="FFFFFF"/>
      </a:accent3>
      <a:accent4>
        <a:srgbClr val="FFC000"/>
      </a:accent4>
      <a:accent5>
        <a:srgbClr val="337077"/>
      </a:accent5>
      <a:accent6>
        <a:srgbClr val="2D2D8A"/>
      </a:accent6>
      <a:hlink>
        <a:srgbClr val="0070C0"/>
      </a:hlink>
      <a:folHlink>
        <a:srgbClr val="A5A5A5"/>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Custom 8">
      <a:dk1>
        <a:srgbClr val="002060"/>
      </a:dk1>
      <a:lt1>
        <a:srgbClr val="FFFFFF"/>
      </a:lt1>
      <a:dk2>
        <a:srgbClr val="0070C0"/>
      </a:dk2>
      <a:lt2>
        <a:srgbClr val="002060"/>
      </a:lt2>
      <a:accent1>
        <a:srgbClr val="005390"/>
      </a:accent1>
      <a:accent2>
        <a:srgbClr val="0070C0"/>
      </a:accent2>
      <a:accent3>
        <a:srgbClr val="FFFFFF"/>
      </a:accent3>
      <a:accent4>
        <a:srgbClr val="FFC000"/>
      </a:accent4>
      <a:accent5>
        <a:srgbClr val="005390"/>
      </a:accent5>
      <a:accent6>
        <a:srgbClr val="0072C7"/>
      </a:accent6>
      <a:hlink>
        <a:srgbClr val="009999"/>
      </a:hlink>
      <a:folHlink>
        <a:srgbClr val="00376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eviewTheme">
  <a:themeElements>
    <a:clrScheme name="Circular Economy">
      <a:dk1>
        <a:srgbClr val="0067B0"/>
      </a:dk1>
      <a:lt1>
        <a:srgbClr val="FFFFFF"/>
      </a:lt1>
      <a:dk2>
        <a:srgbClr val="004494"/>
      </a:dk2>
      <a:lt2>
        <a:srgbClr val="716554"/>
      </a:lt2>
      <a:accent1>
        <a:srgbClr val="0E7791"/>
      </a:accent1>
      <a:accent2>
        <a:srgbClr val="759A2C"/>
      </a:accent2>
      <a:accent3>
        <a:srgbClr val="EBA523"/>
      </a:accent3>
      <a:accent4>
        <a:srgbClr val="EA5C12"/>
      </a:accent4>
      <a:accent5>
        <a:srgbClr val="B4DFEE"/>
      </a:accent5>
      <a:accent6>
        <a:srgbClr val="FFD624"/>
      </a:accent6>
      <a:hlink>
        <a:srgbClr val="7030A0"/>
      </a:hlink>
      <a:folHlink>
        <a:srgbClr val="C00000"/>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Custom 4">
      <a:dk1>
        <a:srgbClr val="002060"/>
      </a:dk1>
      <a:lt1>
        <a:srgbClr val="FFFFFF"/>
      </a:lt1>
      <a:dk2>
        <a:srgbClr val="44969F"/>
      </a:dk2>
      <a:lt2>
        <a:srgbClr val="0070C0"/>
      </a:lt2>
      <a:accent1>
        <a:srgbClr val="0070C0"/>
      </a:accent1>
      <a:accent2>
        <a:srgbClr val="002D89"/>
      </a:accent2>
      <a:accent3>
        <a:srgbClr val="FFFFFF"/>
      </a:accent3>
      <a:accent4>
        <a:srgbClr val="44969F"/>
      </a:accent4>
      <a:accent5>
        <a:srgbClr val="002060"/>
      </a:accent5>
      <a:accent6>
        <a:srgbClr val="2D2D8A"/>
      </a:accent6>
      <a:hlink>
        <a:srgbClr val="0070C0"/>
      </a:hlink>
      <a:folHlink>
        <a:srgbClr val="A5A5A5"/>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a:dk1>
        <a:srgbClr val="FFFFFF"/>
      </a:dk1>
      <a:lt1>
        <a:srgbClr val="005390"/>
      </a:lt1>
      <a:dk2>
        <a:srgbClr val="A7A7A7"/>
      </a:dk2>
      <a:lt2>
        <a:srgbClr val="535353"/>
      </a:lt2>
      <a:accent1>
        <a:srgbClr val="005390"/>
      </a:accent1>
      <a:accent2>
        <a:srgbClr val="003760"/>
      </a:accent2>
      <a:accent3>
        <a:srgbClr val="8F8F8F"/>
      </a:accent3>
      <a:accent4>
        <a:srgbClr val="FFC000"/>
      </a:accent4>
      <a:accent5>
        <a:srgbClr val="337077"/>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7600" b="1" i="0" u="none" strike="noStrike" cap="none" spc="0" normalizeH="0" baseline="0">
            <a:ln>
              <a:noFill/>
            </a:ln>
            <a:solidFill>
              <a:schemeClr val="accent1"/>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7600" b="1" i="0" u="none" strike="noStrike" cap="none" spc="0" normalizeH="0" baseline="0">
            <a:ln>
              <a:noFill/>
            </a:ln>
            <a:solidFill>
              <a:schemeClr val="accent1"/>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2_Default Design">
  <a:themeElements>
    <a:clrScheme name="Default Design">
      <a:dk1>
        <a:srgbClr val="FFFFFF"/>
      </a:dk1>
      <a:lt1>
        <a:srgbClr val="005390"/>
      </a:lt1>
      <a:dk2>
        <a:srgbClr val="A7A7A7"/>
      </a:dk2>
      <a:lt2>
        <a:srgbClr val="535353"/>
      </a:lt2>
      <a:accent1>
        <a:srgbClr val="005390"/>
      </a:accent1>
      <a:accent2>
        <a:srgbClr val="003760"/>
      </a:accent2>
      <a:accent3>
        <a:srgbClr val="8F8F8F"/>
      </a:accent3>
      <a:accent4>
        <a:srgbClr val="FFC000"/>
      </a:accent4>
      <a:accent5>
        <a:srgbClr val="337077"/>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7600" b="1" i="0" u="none" strike="noStrike" cap="none" spc="0" normalizeH="0" baseline="0">
            <a:ln>
              <a:noFill/>
            </a:ln>
            <a:solidFill>
              <a:schemeClr val="accent1"/>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7600" b="1" i="0" u="none" strike="noStrike" cap="none" spc="0" normalizeH="0" baseline="0">
            <a:ln>
              <a:noFill/>
            </a:ln>
            <a:solidFill>
              <a:schemeClr val="accent1"/>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rcular Economy">
    <a:dk1>
      <a:srgbClr val="0067B0"/>
    </a:dk1>
    <a:lt1>
      <a:srgbClr val="FFFFFF"/>
    </a:lt1>
    <a:dk2>
      <a:srgbClr val="004494"/>
    </a:dk2>
    <a:lt2>
      <a:srgbClr val="716554"/>
    </a:lt2>
    <a:accent1>
      <a:srgbClr val="0E7791"/>
    </a:accent1>
    <a:accent2>
      <a:srgbClr val="759A2C"/>
    </a:accent2>
    <a:accent3>
      <a:srgbClr val="EBA523"/>
    </a:accent3>
    <a:accent4>
      <a:srgbClr val="EA5C12"/>
    </a:accent4>
    <a:accent5>
      <a:srgbClr val="B4DFEE"/>
    </a:accent5>
    <a:accent6>
      <a:srgbClr val="FFD624"/>
    </a:accent6>
    <a:hlink>
      <a:srgbClr val="7030A0"/>
    </a:hlink>
    <a:folHlink>
      <a:srgbClr val="C00000"/>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ircular Economy">
    <a:dk1>
      <a:srgbClr val="0067B0"/>
    </a:dk1>
    <a:lt1>
      <a:srgbClr val="FFFFFF"/>
    </a:lt1>
    <a:dk2>
      <a:srgbClr val="004494"/>
    </a:dk2>
    <a:lt2>
      <a:srgbClr val="716554"/>
    </a:lt2>
    <a:accent1>
      <a:srgbClr val="0E7791"/>
    </a:accent1>
    <a:accent2>
      <a:srgbClr val="759A2C"/>
    </a:accent2>
    <a:accent3>
      <a:srgbClr val="EBA523"/>
    </a:accent3>
    <a:accent4>
      <a:srgbClr val="EA5C12"/>
    </a:accent4>
    <a:accent5>
      <a:srgbClr val="B4DFEE"/>
    </a:accent5>
    <a:accent6>
      <a:srgbClr val="FFD624"/>
    </a:accent6>
    <a:hlink>
      <a:srgbClr val="7030A0"/>
    </a:hlink>
    <a:folHlink>
      <a:srgbClr val="C00000"/>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15836</TotalTime>
  <Words>1060</Words>
  <Application>Microsoft Office PowerPoint</Application>
  <PresentationFormat>Affichage à l'écran (4:3)</PresentationFormat>
  <Paragraphs>262</Paragraphs>
  <Slides>31</Slides>
  <Notes>11</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31</vt:i4>
      </vt:variant>
    </vt:vector>
  </HeadingPairs>
  <TitlesOfParts>
    <vt:vector size="44" baseType="lpstr">
      <vt:lpstr>Arial</vt:lpstr>
      <vt:lpstr>Calibri</vt:lpstr>
      <vt:lpstr>Tahoma</vt:lpstr>
      <vt:lpstr>Verdana</vt:lpstr>
      <vt:lpstr>Wingdings</vt:lpstr>
      <vt:lpstr>Slide_Master</vt:lpstr>
      <vt:lpstr>1_ReviewTheme</vt:lpstr>
      <vt:lpstr>Default Design</vt:lpstr>
      <vt:lpstr>2_Blank</vt:lpstr>
      <vt:lpstr>2_ReviewTheme</vt:lpstr>
      <vt:lpstr>3_Blank</vt:lpstr>
      <vt:lpstr>1_Default Design</vt:lpstr>
      <vt:lpstr>2_Default Design</vt:lpstr>
      <vt:lpstr>Evaluation and recast of EU water policies     Status, challenges and lessons learnt </vt:lpstr>
      <vt:lpstr>What is ongoing in the water area?</vt:lpstr>
      <vt:lpstr>Current Drinking Water Directive</vt:lpstr>
      <vt:lpstr>Présentation PowerPoint</vt:lpstr>
      <vt:lpstr>Présentation PowerPoint</vt:lpstr>
      <vt:lpstr>Présentation PowerPoint</vt:lpstr>
      <vt:lpstr>Présentation PowerPoint</vt:lpstr>
      <vt:lpstr>Perspectives for Trilogues </vt:lpstr>
      <vt:lpstr> </vt:lpstr>
      <vt:lpstr> </vt:lpstr>
      <vt:lpstr> </vt:lpstr>
      <vt:lpstr>Implementation </vt:lpstr>
      <vt:lpstr>Effectiveness </vt:lpstr>
      <vt:lpstr>Effectiveness</vt:lpstr>
      <vt:lpstr>Effectiveness(beyond targets)</vt:lpstr>
      <vt:lpstr>Effectiveness -Danube</vt:lpstr>
      <vt:lpstr>Not all is perfect … </vt:lpstr>
      <vt:lpstr>             Efficiency</vt:lpstr>
      <vt:lpstr>Efficiency</vt:lpstr>
      <vt:lpstr>Efficiency  </vt:lpstr>
      <vt:lpstr>Efficiency - Affordability</vt:lpstr>
      <vt:lpstr>Coherence - Sensitive areas</vt:lpstr>
      <vt:lpstr> Relevance -Remaining loads</vt:lpstr>
      <vt:lpstr>Contextualisation</vt:lpstr>
      <vt:lpstr>Relevance - Chemicals</vt:lpstr>
      <vt:lpstr>Relevance - Microplastics</vt:lpstr>
      <vt:lpstr>Resource efficiency</vt:lpstr>
      <vt:lpstr>Main lesson learnt</vt:lpstr>
      <vt:lpstr>Main lesson learnt</vt:lpstr>
      <vt:lpstr>Challenges</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michel Sponar</cp:lastModifiedBy>
  <cp:revision>627</cp:revision>
  <cp:lastPrinted>2018-06-15T10:16:22Z</cp:lastPrinted>
  <dcterms:created xsi:type="dcterms:W3CDTF">2011-10-28T10:25:18Z</dcterms:created>
  <dcterms:modified xsi:type="dcterms:W3CDTF">2019-05-20T10:50:26Z</dcterms:modified>
</cp:coreProperties>
</file>